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01" r:id="rId2"/>
  </p:sldMasterIdLst>
  <p:notesMasterIdLst>
    <p:notesMasterId r:id="rId11"/>
  </p:notesMasterIdLst>
  <p:handoutMasterIdLst>
    <p:handoutMasterId r:id="rId12"/>
  </p:handoutMasterIdLst>
  <p:sldIdLst>
    <p:sldId id="256" r:id="rId3"/>
    <p:sldId id="257" r:id="rId4"/>
    <p:sldId id="258" r:id="rId5"/>
    <p:sldId id="260" r:id="rId6"/>
    <p:sldId id="261" r:id="rId7"/>
    <p:sldId id="262" r:id="rId8"/>
    <p:sldId id="263" r:id="rId9"/>
    <p:sldId id="259" r:id="rId10"/>
  </p:sldIdLst>
  <p:sldSz cx="10080625" cy="7559675"/>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13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280528" cy="534210"/>
          </a:xfrm>
          <a:prstGeom prst="rect">
            <a:avLst/>
          </a:prstGeom>
          <a:noFill/>
          <a:ln>
            <a:noFill/>
          </a:ln>
        </p:spPr>
        <p:txBody>
          <a:bodyPr vert="horz" wrap="none" lIns="90004" tIns="44997" rIns="90004" bIns="44997" anchor="t" anchorCtr="0" compatLnSpc="0">
            <a:noAutofit/>
          </a:bodyPr>
          <a:lstStyle/>
          <a:p>
            <a:pPr marL="0" marR="0" lvl="0" indent="0" algn="l" defTabSz="914400" rtl="0" fontAlgn="auto" hangingPunct="1">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Source Sans Pro" pitchFamily="34"/>
              <a:ea typeface="Segoe UI" pitchFamily="2"/>
              <a:cs typeface="Tahoma" pitchFamily="2"/>
            </a:endParaRPr>
          </a:p>
        </p:txBody>
      </p:sp>
      <p:sp>
        <p:nvSpPr>
          <p:cNvPr id="3" name="Date Placeholder 2"/>
          <p:cNvSpPr txBox="1">
            <a:spLocks noGrp="1"/>
          </p:cNvSpPr>
          <p:nvPr>
            <p:ph type="dt" sz="quarter" idx="1"/>
          </p:nvPr>
        </p:nvSpPr>
        <p:spPr>
          <a:xfrm>
            <a:off x="4278797" y="0"/>
            <a:ext cx="3280528" cy="534210"/>
          </a:xfrm>
          <a:prstGeom prst="rect">
            <a:avLst/>
          </a:prstGeom>
          <a:noFill/>
          <a:ln>
            <a:noFill/>
          </a:ln>
        </p:spPr>
        <p:txBody>
          <a:bodyPr vert="horz" wrap="none" lIns="90004" tIns="44997" rIns="90004" bIns="44997" anchor="t" anchorCtr="0" compatLnSpc="0">
            <a:noAutofit/>
          </a:bodyPr>
          <a:lstStyle/>
          <a:p>
            <a:pPr marL="0" marR="0" lvl="0" indent="0" algn="r" defTabSz="914400" rtl="0" fontAlgn="auto" hangingPunct="1">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Source Sans Pro" pitchFamily="34"/>
              <a:ea typeface="Segoe UI" pitchFamily="2"/>
              <a:cs typeface="Tahoma" pitchFamily="2"/>
            </a:endParaRPr>
          </a:p>
        </p:txBody>
      </p:sp>
      <p:sp>
        <p:nvSpPr>
          <p:cNvPr id="4" name="Footer Placeholder 3"/>
          <p:cNvSpPr txBox="1">
            <a:spLocks noGrp="1"/>
          </p:cNvSpPr>
          <p:nvPr>
            <p:ph type="ftr" sz="quarter" idx="2"/>
          </p:nvPr>
        </p:nvSpPr>
        <p:spPr>
          <a:xfrm>
            <a:off x="0" y="10157219"/>
            <a:ext cx="3280528" cy="534210"/>
          </a:xfrm>
          <a:prstGeom prst="rect">
            <a:avLst/>
          </a:prstGeom>
          <a:noFill/>
          <a:ln>
            <a:noFill/>
          </a:ln>
        </p:spPr>
        <p:txBody>
          <a:bodyPr vert="horz" wrap="none" lIns="90004" tIns="44997" rIns="90004" bIns="44997" anchor="b" anchorCtr="0" compatLnSpc="0">
            <a:noAutofit/>
          </a:bodyPr>
          <a:lstStyle/>
          <a:p>
            <a:pPr marL="0" marR="0" lvl="0" indent="0" algn="l" defTabSz="914400" rtl="0" fontAlgn="auto" hangingPunct="1">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Source Sans Pro" pitchFamily="34"/>
              <a:ea typeface="Segoe UI" pitchFamily="2"/>
              <a:cs typeface="Tahoma" pitchFamily="2"/>
            </a:endParaRPr>
          </a:p>
        </p:txBody>
      </p:sp>
      <p:sp>
        <p:nvSpPr>
          <p:cNvPr id="5" name="Slide Number Placeholder 4"/>
          <p:cNvSpPr txBox="1">
            <a:spLocks noGrp="1"/>
          </p:cNvSpPr>
          <p:nvPr>
            <p:ph type="sldNum" sz="quarter" idx="3"/>
          </p:nvPr>
        </p:nvSpPr>
        <p:spPr>
          <a:xfrm>
            <a:off x="4278797" y="10157219"/>
            <a:ext cx="3280528" cy="534210"/>
          </a:xfrm>
          <a:prstGeom prst="rect">
            <a:avLst/>
          </a:prstGeom>
          <a:noFill/>
          <a:ln>
            <a:noFill/>
          </a:ln>
        </p:spPr>
        <p:txBody>
          <a:bodyPr vert="horz" wrap="none" lIns="90004" tIns="44997" rIns="90004" bIns="44997" anchor="b" anchorCtr="0" compatLnSpc="0">
            <a:noAutofit/>
          </a:bodyPr>
          <a:lstStyle/>
          <a:p>
            <a:pPr marL="0" marR="0" lvl="0" indent="0" algn="r" defTabSz="914400" rtl="0" fontAlgn="auto" hangingPunct="1">
              <a:lnSpc>
                <a:spcPct val="100000"/>
              </a:lnSpc>
              <a:spcBef>
                <a:spcPts val="0"/>
              </a:spcBef>
              <a:spcAft>
                <a:spcPts val="0"/>
              </a:spcAft>
              <a:buNone/>
              <a:tabLst/>
              <a:defRPr sz="1400" b="0" i="0" u="none" strike="noStrike" kern="0" cap="none" spc="0" baseline="0">
                <a:solidFill>
                  <a:srgbClr val="000000"/>
                </a:solidFill>
                <a:uFillTx/>
              </a:defRPr>
            </a:pPr>
            <a:fld id="{542B17D6-892B-4A3F-B308-44DE8B4455D2}" type="slidenum">
              <a:t>‹#›</a:t>
            </a:fld>
            <a:endParaRPr lang="en-US" sz="1400" b="0" i="0" u="none" strike="noStrike" kern="1200" cap="none" spc="0" baseline="0">
              <a:solidFill>
                <a:srgbClr val="000000"/>
              </a:solidFill>
              <a:uFillTx/>
              <a:latin typeface="Source Sans Pro" pitchFamily="34"/>
              <a:ea typeface="Segoe UI" pitchFamily="2"/>
              <a:cs typeface="Tahoma" pitchFamily="2"/>
            </a:endParaRPr>
          </a:p>
        </p:txBody>
      </p:sp>
    </p:spTree>
    <p:extLst>
      <p:ext uri="{BB962C8B-B14F-4D97-AF65-F5344CB8AC3E}">
        <p14:creationId xmlns:p14="http://schemas.microsoft.com/office/powerpoint/2010/main" val="36380479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107000" y="812517"/>
            <a:ext cx="5345280" cy="4008958"/>
          </a:xfrm>
          <a:prstGeom prst="rect">
            <a:avLst/>
          </a:prstGeom>
          <a:noFill/>
          <a:ln>
            <a:noFill/>
            <a:prstDash val="solid"/>
          </a:ln>
        </p:spPr>
      </p:sp>
      <p:sp>
        <p:nvSpPr>
          <p:cNvPr id="3" name="Notes Placeholder 2"/>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en-US" sz="1400" b="1" i="0" u="none" strike="noStrike" kern="1200" cap="none" spc="0" baseline="0">
                <a:solidFill>
                  <a:srgbClr val="FFFFFF"/>
                </a:solidFill>
                <a:uFillTx/>
                <a:latin typeface="Source Sans Pro Black" pitchFamily="34"/>
                <a:ea typeface="Segoe UI" pitchFamily="2"/>
                <a:cs typeface="Tahoma" pitchFamily="2"/>
              </a:defRPr>
            </a:lvl1pPr>
          </a:lstStyle>
          <a:p>
            <a:pPr lvl="0"/>
            <a:endParaRPr lang="en-US"/>
          </a:p>
        </p:txBody>
      </p:sp>
      <p:sp>
        <p:nvSpPr>
          <p:cNvPr id="5" name="Date Placeholder 4"/>
          <p:cNvSpPr txBox="1">
            <a:spLocks noGrp="1"/>
          </p:cNvSpPr>
          <p:nvPr>
            <p:ph type="dt" idx="1"/>
          </p:nvPr>
        </p:nvSpPr>
        <p:spPr>
          <a:xfrm>
            <a:off x="4278962" y="0"/>
            <a:ext cx="3280684" cy="534238"/>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en-US" sz="1400" b="1" i="0" u="none" strike="noStrike" kern="1200" cap="none" spc="0" baseline="0">
                <a:solidFill>
                  <a:srgbClr val="FFFFFF"/>
                </a:solidFill>
                <a:uFillTx/>
                <a:latin typeface="Source Sans Pro Black" pitchFamily="34"/>
                <a:ea typeface="Segoe UI" pitchFamily="2"/>
                <a:cs typeface="Tahoma" pitchFamily="2"/>
              </a:defRPr>
            </a:lvl1pPr>
          </a:lstStyle>
          <a:p>
            <a:pPr lvl="0"/>
            <a:endParaRPr lang="en-US"/>
          </a:p>
        </p:txBody>
      </p:sp>
      <p:sp>
        <p:nvSpPr>
          <p:cNvPr id="6" name="Footer Placeholder 5"/>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noAutofit/>
          </a:bodyPr>
          <a:lstStyle>
            <a:lvl1pPr marL="0" marR="0" lvl="0" indent="0" algn="l" defTabSz="914400" rtl="0" fontAlgn="auto" hangingPunct="0">
              <a:lnSpc>
                <a:spcPct val="100000"/>
              </a:lnSpc>
              <a:spcBef>
                <a:spcPts val="0"/>
              </a:spcBef>
              <a:spcAft>
                <a:spcPts val="0"/>
              </a:spcAft>
              <a:buNone/>
              <a:tabLst/>
              <a:defRPr lang="en-US" sz="1400" b="1" i="0" u="none" strike="noStrike" kern="1200" cap="none" spc="0" baseline="0">
                <a:solidFill>
                  <a:srgbClr val="FFFFFF"/>
                </a:solidFill>
                <a:uFillTx/>
                <a:latin typeface="Source Sans Pro Black" pitchFamily="34"/>
                <a:ea typeface="Segoe UI"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noAutofit/>
          </a:bodyPr>
          <a:lstStyle>
            <a:lvl1pPr marL="0" marR="0" lvl="0" indent="0" algn="r" defTabSz="914400" rtl="0" fontAlgn="auto" hangingPunct="0">
              <a:lnSpc>
                <a:spcPct val="100000"/>
              </a:lnSpc>
              <a:spcBef>
                <a:spcPts val="0"/>
              </a:spcBef>
              <a:spcAft>
                <a:spcPts val="0"/>
              </a:spcAft>
              <a:buNone/>
              <a:tabLst/>
              <a:defRPr lang="en-US" sz="1400" b="1" i="0" u="none" strike="noStrike" kern="1200" cap="none" spc="0" baseline="0">
                <a:solidFill>
                  <a:srgbClr val="FFFFFF"/>
                </a:solidFill>
                <a:uFillTx/>
                <a:latin typeface="Source Sans Pro Black" pitchFamily="34"/>
                <a:ea typeface="Segoe UI" pitchFamily="2"/>
                <a:cs typeface="Tahoma" pitchFamily="2"/>
              </a:defRPr>
            </a:lvl1pPr>
          </a:lstStyle>
          <a:p>
            <a:pPr lvl="0"/>
            <a:fld id="{4CCA58C7-9E4F-4929-9139-62CA6F0E3E0B}" type="slidenum">
              <a:t>‹#›</a:t>
            </a:fld>
            <a:endParaRPr lang="en-US"/>
          </a:p>
        </p:txBody>
      </p:sp>
    </p:spTree>
    <p:extLst>
      <p:ext uri="{BB962C8B-B14F-4D97-AF65-F5344CB8AC3E}">
        <p14:creationId xmlns:p14="http://schemas.microsoft.com/office/powerpoint/2010/main" val="4151657877"/>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n-US" sz="2000" b="0" i="0" u="none" strike="noStrike" kern="1200" cap="none" spc="0" baseline="0">
        <a:solidFill>
          <a:srgbClr val="000000"/>
        </a:solidFill>
        <a:uFillTx/>
        <a:latin typeface="Source Sans Pro" pitchFamily="34"/>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6"/>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FBDA4D2-52C8-49F9-AB3D-4DEE83D2D114}" type="slidenum">
              <a:t>1</a:t>
            </a:fld>
            <a:endParaRPr lang="en-US" sz="1400" b="1" i="0" u="none" strike="noStrike" kern="1200" cap="none" spc="0" baseline="0">
              <a:solidFill>
                <a:srgbClr val="FFFFFF"/>
              </a:solidFill>
              <a:uFillTx/>
              <a:latin typeface="Source Sans Pro Black" pitchFamily="34"/>
              <a:ea typeface="Segoe UI" pitchFamily="2"/>
              <a:cs typeface="Tahoma" pitchFamily="2"/>
            </a:endParaRPr>
          </a:p>
        </p:txBody>
      </p:sp>
      <p:sp>
        <p:nvSpPr>
          <p:cNvPr id="3" name="Slide Image Placeholder 1"/>
          <p:cNvSpPr>
            <a:spLocks noGrp="1" noRot="1" noChangeAspect="1"/>
          </p:cNvSpPr>
          <p:nvPr>
            <p:ph type="sldImg"/>
          </p:nvPr>
        </p:nvSpPr>
        <p:spPr>
          <a:xfrm>
            <a:off x="1106488" y="812800"/>
            <a:ext cx="5345112" cy="4008438"/>
          </a:xfrm>
          <a:solidFill>
            <a:srgbClr val="729FCF"/>
          </a:solidFill>
          <a:ln w="25402">
            <a:solidFill>
              <a:srgbClr val="3465A4"/>
            </a:solidFill>
            <a:prstDash val="solid"/>
          </a:ln>
        </p:spPr>
      </p:sp>
      <p:sp>
        <p:nvSpPr>
          <p:cNvPr id="4" name="Notes Placeholder 2"/>
          <p:cNvSpPr txBox="1">
            <a:spLocks noGrp="1"/>
          </p:cNvSpPr>
          <p:nvPr>
            <p:ph type="body" sz="quarter" idx="1"/>
          </p:nvPr>
        </p:nvSpPr>
        <p:spPr/>
        <p:txBody>
          <a:bodyPr/>
          <a:lstStyle/>
          <a:p>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6"/>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4C9054A-EA3B-44C2-B1BD-F181686BD19B}" type="slidenum">
              <a:t>2</a:t>
            </a:fld>
            <a:endParaRPr lang="en-US" sz="1400" b="1" i="0" u="none" strike="noStrike" kern="1200" cap="none" spc="0" baseline="0">
              <a:solidFill>
                <a:srgbClr val="FFFFFF"/>
              </a:solidFill>
              <a:uFillTx/>
              <a:latin typeface="Source Sans Pro Black" pitchFamily="34"/>
              <a:ea typeface="Segoe UI" pitchFamily="2"/>
              <a:cs typeface="Tahoma" pitchFamily="2"/>
            </a:endParaRPr>
          </a:p>
        </p:txBody>
      </p:sp>
      <p:sp>
        <p:nvSpPr>
          <p:cNvPr id="3" name="Slide Image Placeholder 1"/>
          <p:cNvSpPr>
            <a:spLocks noGrp="1" noRot="1" noChangeAspect="1"/>
          </p:cNvSpPr>
          <p:nvPr>
            <p:ph type="sldImg"/>
          </p:nvPr>
        </p:nvSpPr>
        <p:spPr>
          <a:xfrm>
            <a:off x="1106488" y="812800"/>
            <a:ext cx="5345112" cy="4008438"/>
          </a:xfrm>
          <a:solidFill>
            <a:srgbClr val="729FCF"/>
          </a:solidFill>
          <a:ln w="25402">
            <a:solidFill>
              <a:srgbClr val="3465A4"/>
            </a:solidFill>
            <a:prstDash val="solid"/>
          </a:ln>
        </p:spPr>
      </p:sp>
      <p:sp>
        <p:nvSpPr>
          <p:cNvPr id="4" name="Notes Placeholder 2"/>
          <p:cNvSpPr txBox="1">
            <a:spLocks noGrp="1"/>
          </p:cNvSpPr>
          <p:nvPr>
            <p:ph type="body" sz="quarter" idx="1"/>
          </p:nvPr>
        </p:nvSpPr>
        <p:spPr/>
        <p:txBody>
          <a:bodyPr>
            <a:spAutoFit/>
          </a:bodyPr>
          <a:lstStyle/>
          <a:p>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6"/>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86B42AB-E664-4AC8-8A64-EC5D0B7F13BB}" type="slidenum">
              <a:t>3</a:t>
            </a:fld>
            <a:endParaRPr lang="en-US" sz="1400" b="1" i="0" u="none" strike="noStrike" kern="1200" cap="none" spc="0" baseline="0">
              <a:solidFill>
                <a:srgbClr val="FFFFFF"/>
              </a:solidFill>
              <a:uFillTx/>
              <a:latin typeface="Source Sans Pro Black" pitchFamily="34"/>
              <a:ea typeface="Segoe UI" pitchFamily="2"/>
              <a:cs typeface="Tahoma" pitchFamily="2"/>
            </a:endParaRPr>
          </a:p>
        </p:txBody>
      </p:sp>
      <p:sp>
        <p:nvSpPr>
          <p:cNvPr id="3" name="Slide Image Placeholder 1"/>
          <p:cNvSpPr>
            <a:spLocks noGrp="1" noRot="1" noChangeAspect="1"/>
          </p:cNvSpPr>
          <p:nvPr>
            <p:ph type="sldImg"/>
          </p:nvPr>
        </p:nvSpPr>
        <p:spPr>
          <a:xfrm>
            <a:off x="1106488" y="812800"/>
            <a:ext cx="5345112" cy="4008438"/>
          </a:xfrm>
          <a:solidFill>
            <a:srgbClr val="729FCF"/>
          </a:solidFill>
          <a:ln w="25402">
            <a:solidFill>
              <a:srgbClr val="3465A4"/>
            </a:solidFill>
            <a:prstDash val="solid"/>
          </a:ln>
        </p:spPr>
      </p:sp>
      <p:sp>
        <p:nvSpPr>
          <p:cNvPr id="4" name="Notes Placeholder 2"/>
          <p:cNvSpPr txBox="1">
            <a:spLocks noGrp="1"/>
          </p:cNvSpPr>
          <p:nvPr>
            <p:ph type="body" sz="quarter" idx="1"/>
          </p:nvPr>
        </p:nvSpPr>
        <p:spPr/>
        <p:txBody>
          <a:bodyPr/>
          <a:lstStyle/>
          <a:p>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6"/>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CC0DFAC-D42A-4906-BDE1-A107D7CB8D33}" type="slidenum">
              <a:t>8</a:t>
            </a:fld>
            <a:endParaRPr lang="en-US" sz="1400" b="1" i="0" u="none" strike="noStrike" kern="1200" cap="none" spc="0" baseline="0">
              <a:solidFill>
                <a:srgbClr val="FFFFFF"/>
              </a:solidFill>
              <a:uFillTx/>
              <a:latin typeface="Source Sans Pro Black" pitchFamily="34"/>
              <a:ea typeface="Segoe UI" pitchFamily="2"/>
              <a:cs typeface="Tahoma" pitchFamily="2"/>
            </a:endParaRPr>
          </a:p>
        </p:txBody>
      </p:sp>
      <p:sp>
        <p:nvSpPr>
          <p:cNvPr id="3" name="Slide Image Placeholder 1"/>
          <p:cNvSpPr>
            <a:spLocks noGrp="1" noRot="1" noChangeAspect="1"/>
          </p:cNvSpPr>
          <p:nvPr>
            <p:ph type="sldImg"/>
          </p:nvPr>
        </p:nvSpPr>
        <p:spPr>
          <a:xfrm>
            <a:off x="1106488" y="812800"/>
            <a:ext cx="5345112" cy="4008438"/>
          </a:xfrm>
          <a:solidFill>
            <a:srgbClr val="729FCF"/>
          </a:solidFill>
          <a:ln w="25402">
            <a:solidFill>
              <a:srgbClr val="3465A4"/>
            </a:solidFill>
            <a:prstDash val="solid"/>
          </a:ln>
        </p:spPr>
      </p:sp>
      <p:sp>
        <p:nvSpPr>
          <p:cNvPr id="4" name="Notes Placeholder 2"/>
          <p:cNvSpPr txBox="1">
            <a:spLocks noGrp="1"/>
          </p:cNvSpPr>
          <p:nvPr>
            <p:ph type="body" sz="quarter" idx="1"/>
          </p:nvPr>
        </p:nvSpPr>
        <p:spPr/>
        <p:txBody>
          <a:bodyPr/>
          <a:lstStyle/>
          <a:p>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9333" y="-9334"/>
            <a:ext cx="10109072" cy="7578343"/>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46403" y="2650553"/>
            <a:ext cx="6423553" cy="1814743"/>
          </a:xfrm>
        </p:spPr>
        <p:txBody>
          <a:bodyPr anchor="b">
            <a:noAutofit/>
          </a:bodyPr>
          <a:lstStyle>
            <a:lvl1pPr algn="r">
              <a:defRPr sz="5952">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46403" y="4465295"/>
            <a:ext cx="6423553" cy="1209128"/>
          </a:xfrm>
        </p:spPr>
        <p:txBody>
          <a:bodyPr anchor="t"/>
          <a:lstStyle>
            <a:lvl1pPr marL="0" indent="0" algn="r">
              <a:buNone/>
              <a:defRPr>
                <a:solidFill>
                  <a:schemeClr val="tx1">
                    <a:lumMod val="50000"/>
                    <a:lumOff val="50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6A14D8B9-2E91-4BCA-9783-A4EA4E21C1A0}" type="slidenum">
              <a:rPr lang="en-CA" smtClean="0"/>
              <a:t>‹#›</a:t>
            </a:fld>
            <a:endParaRPr lang="en-CA"/>
          </a:p>
        </p:txBody>
      </p:sp>
    </p:spTree>
    <p:extLst>
      <p:ext uri="{BB962C8B-B14F-4D97-AF65-F5344CB8AC3E}">
        <p14:creationId xmlns:p14="http://schemas.microsoft.com/office/powerpoint/2010/main" val="1767983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2042" y="671971"/>
            <a:ext cx="6997914" cy="3751839"/>
          </a:xfrm>
        </p:spPr>
        <p:txBody>
          <a:bodyPr anchor="ctr">
            <a:normAutofit/>
          </a:bodyPr>
          <a:lstStyle>
            <a:lvl1pPr algn="l">
              <a:defRPr sz="485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2042" y="4927788"/>
            <a:ext cx="6997914" cy="1731695"/>
          </a:xfrm>
        </p:spPr>
        <p:txBody>
          <a:bodyPr anchor="ctr">
            <a:normAutofit/>
          </a:bodyPr>
          <a:lstStyle>
            <a:lvl1pPr marL="0" indent="0" algn="l">
              <a:buNone/>
              <a:defRPr sz="1984">
                <a:solidFill>
                  <a:schemeClr val="tx1">
                    <a:lumMod val="75000"/>
                    <a:lumOff val="2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Tree>
    <p:extLst>
      <p:ext uri="{BB962C8B-B14F-4D97-AF65-F5344CB8AC3E}">
        <p14:creationId xmlns:p14="http://schemas.microsoft.com/office/powerpoint/2010/main" val="968204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4257" y="671971"/>
            <a:ext cx="6694159" cy="3331857"/>
          </a:xfrm>
        </p:spPr>
        <p:txBody>
          <a:bodyPr anchor="ctr">
            <a:normAutofit/>
          </a:bodyPr>
          <a:lstStyle>
            <a:lvl1pPr algn="l">
              <a:defRPr sz="485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213857" y="4003828"/>
            <a:ext cx="5974958" cy="419982"/>
          </a:xfrm>
        </p:spPr>
        <p:txBody>
          <a:bodyPr anchor="ctr">
            <a:noAutofit/>
          </a:bodyPr>
          <a:lstStyle>
            <a:lvl1pPr marL="0" indent="0">
              <a:buFontTx/>
              <a:buNone/>
              <a:defRPr sz="1764">
                <a:solidFill>
                  <a:schemeClr val="tx1">
                    <a:lumMod val="50000"/>
                    <a:lumOff val="50000"/>
                  </a:schemeClr>
                </a:solidFill>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smtClean="0"/>
              <a:t>Edit Master text styles</a:t>
            </a:r>
          </a:p>
        </p:txBody>
      </p:sp>
      <p:sp>
        <p:nvSpPr>
          <p:cNvPr id="3" name="Text Placeholder 2"/>
          <p:cNvSpPr>
            <a:spLocks noGrp="1"/>
          </p:cNvSpPr>
          <p:nvPr>
            <p:ph type="body" idx="1"/>
          </p:nvPr>
        </p:nvSpPr>
        <p:spPr>
          <a:xfrm>
            <a:off x="672040" y="4927788"/>
            <a:ext cx="6997915" cy="1731695"/>
          </a:xfrm>
        </p:spPr>
        <p:txBody>
          <a:bodyPr anchor="ctr">
            <a:normAutofit/>
          </a:bodyPr>
          <a:lstStyle>
            <a:lvl1pPr marL="0" indent="0" algn="l">
              <a:buNone/>
              <a:defRPr sz="1984">
                <a:solidFill>
                  <a:schemeClr val="tx1">
                    <a:lumMod val="75000"/>
                    <a:lumOff val="2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
        <p:nvSpPr>
          <p:cNvPr id="24" name="TextBox 23"/>
          <p:cNvSpPr txBox="1"/>
          <p:nvPr/>
        </p:nvSpPr>
        <p:spPr>
          <a:xfrm>
            <a:off x="532156" y="871246"/>
            <a:ext cx="504162" cy="644607"/>
          </a:xfrm>
          <a:prstGeom prst="rect">
            <a:avLst/>
          </a:prstGeom>
        </p:spPr>
        <p:txBody>
          <a:bodyPr vert="horz" lIns="100796" tIns="50398" rIns="100796" bIns="50398" rtlCol="0" anchor="ctr">
            <a:noAutofit/>
          </a:bodyPr>
          <a:lstStyle/>
          <a:p>
            <a:pPr lvl="0"/>
            <a:r>
              <a:rPr lang="en-US" sz="881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438870" y="3181894"/>
            <a:ext cx="504162" cy="644607"/>
          </a:xfrm>
          <a:prstGeom prst="rect">
            <a:avLst/>
          </a:prstGeom>
        </p:spPr>
        <p:txBody>
          <a:bodyPr vert="horz" lIns="100796" tIns="50398" rIns="100796" bIns="50398" rtlCol="0" anchor="ctr">
            <a:noAutofit/>
          </a:bodyPr>
          <a:lstStyle/>
          <a:p>
            <a:pPr lvl="0"/>
            <a:r>
              <a:rPr lang="en-US" sz="881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34866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2040" y="2129659"/>
            <a:ext cx="6997915" cy="2861014"/>
          </a:xfrm>
        </p:spPr>
        <p:txBody>
          <a:bodyPr anchor="b">
            <a:normAutofit/>
          </a:bodyPr>
          <a:lstStyle>
            <a:lvl1pPr algn="l">
              <a:defRPr sz="485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2040" y="4990673"/>
            <a:ext cx="6997915" cy="1668810"/>
          </a:xfrm>
        </p:spPr>
        <p:txBody>
          <a:bodyPr anchor="t">
            <a:normAutofit/>
          </a:bodyPr>
          <a:lstStyle>
            <a:lvl1pPr marL="0" indent="0" algn="l">
              <a:buNone/>
              <a:defRPr sz="1984">
                <a:solidFill>
                  <a:schemeClr val="tx1">
                    <a:lumMod val="75000"/>
                    <a:lumOff val="2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Tree>
    <p:extLst>
      <p:ext uri="{BB962C8B-B14F-4D97-AF65-F5344CB8AC3E}">
        <p14:creationId xmlns:p14="http://schemas.microsoft.com/office/powerpoint/2010/main" val="2273821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4257" y="671971"/>
            <a:ext cx="6694159" cy="3331857"/>
          </a:xfrm>
        </p:spPr>
        <p:txBody>
          <a:bodyPr anchor="ctr">
            <a:normAutofit/>
          </a:bodyPr>
          <a:lstStyle>
            <a:lvl1pPr algn="l">
              <a:defRPr sz="485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2038" y="4423810"/>
            <a:ext cx="6997916" cy="566863"/>
          </a:xfrm>
        </p:spPr>
        <p:txBody>
          <a:bodyPr anchor="b">
            <a:noAutofit/>
          </a:bodyPr>
          <a:lstStyle>
            <a:lvl1pPr marL="0" indent="0">
              <a:buFontTx/>
              <a:buNone/>
              <a:defRPr sz="2646">
                <a:solidFill>
                  <a:schemeClr val="tx1">
                    <a:lumMod val="75000"/>
                    <a:lumOff val="25000"/>
                  </a:schemeClr>
                </a:solidFill>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smtClean="0"/>
              <a:t>Edit Master text styles</a:t>
            </a:r>
          </a:p>
        </p:txBody>
      </p:sp>
      <p:sp>
        <p:nvSpPr>
          <p:cNvPr id="3" name="Text Placeholder 2"/>
          <p:cNvSpPr>
            <a:spLocks noGrp="1"/>
          </p:cNvSpPr>
          <p:nvPr>
            <p:ph type="body" idx="1"/>
          </p:nvPr>
        </p:nvSpPr>
        <p:spPr>
          <a:xfrm>
            <a:off x="672040" y="4990673"/>
            <a:ext cx="6997915" cy="1668810"/>
          </a:xfrm>
        </p:spPr>
        <p:txBody>
          <a:bodyPr anchor="t">
            <a:normAutofit/>
          </a:bodyPr>
          <a:lstStyle>
            <a:lvl1pPr marL="0" indent="0" algn="l">
              <a:buNone/>
              <a:defRPr sz="1984">
                <a:solidFill>
                  <a:schemeClr val="tx1">
                    <a:lumMod val="50000"/>
                    <a:lumOff val="50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
        <p:nvSpPr>
          <p:cNvPr id="24" name="TextBox 23"/>
          <p:cNvSpPr txBox="1"/>
          <p:nvPr/>
        </p:nvSpPr>
        <p:spPr>
          <a:xfrm>
            <a:off x="532156" y="871246"/>
            <a:ext cx="504162" cy="644607"/>
          </a:xfrm>
          <a:prstGeom prst="rect">
            <a:avLst/>
          </a:prstGeom>
        </p:spPr>
        <p:txBody>
          <a:bodyPr vert="horz" lIns="100796" tIns="50398" rIns="100796" bIns="50398" rtlCol="0" anchor="ctr">
            <a:noAutofit/>
          </a:bodyPr>
          <a:lstStyle/>
          <a:p>
            <a:pPr lvl="0"/>
            <a:r>
              <a:rPr lang="en-US" sz="881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438870" y="3181894"/>
            <a:ext cx="504162" cy="644607"/>
          </a:xfrm>
          <a:prstGeom prst="rect">
            <a:avLst/>
          </a:prstGeom>
        </p:spPr>
        <p:txBody>
          <a:bodyPr vert="horz" lIns="100796" tIns="50398" rIns="100796" bIns="50398" rtlCol="0" anchor="ctr">
            <a:noAutofit/>
          </a:bodyPr>
          <a:lstStyle/>
          <a:p>
            <a:pPr lvl="0"/>
            <a:r>
              <a:rPr lang="en-US" sz="881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90134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78930" y="671971"/>
            <a:ext cx="6991025" cy="3331857"/>
          </a:xfrm>
        </p:spPr>
        <p:txBody>
          <a:bodyPr anchor="ctr">
            <a:normAutofit/>
          </a:bodyPr>
          <a:lstStyle>
            <a:lvl1pPr algn="l">
              <a:defRPr sz="485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2038" y="4423810"/>
            <a:ext cx="6997916" cy="566863"/>
          </a:xfrm>
        </p:spPr>
        <p:txBody>
          <a:bodyPr anchor="b">
            <a:noAutofit/>
          </a:bodyPr>
          <a:lstStyle>
            <a:lvl1pPr marL="0" indent="0">
              <a:buFontTx/>
              <a:buNone/>
              <a:defRPr sz="2646">
                <a:solidFill>
                  <a:schemeClr val="accent1"/>
                </a:solidFill>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smtClean="0"/>
              <a:t>Edit Master text styles</a:t>
            </a:r>
          </a:p>
        </p:txBody>
      </p:sp>
      <p:sp>
        <p:nvSpPr>
          <p:cNvPr id="3" name="Text Placeholder 2"/>
          <p:cNvSpPr>
            <a:spLocks noGrp="1"/>
          </p:cNvSpPr>
          <p:nvPr>
            <p:ph type="body" idx="1"/>
          </p:nvPr>
        </p:nvSpPr>
        <p:spPr>
          <a:xfrm>
            <a:off x="672040" y="4990673"/>
            <a:ext cx="6997915" cy="1668810"/>
          </a:xfrm>
        </p:spPr>
        <p:txBody>
          <a:bodyPr anchor="t">
            <a:normAutofit/>
          </a:bodyPr>
          <a:lstStyle>
            <a:lvl1pPr marL="0" indent="0" algn="l">
              <a:buNone/>
              <a:defRPr sz="1984">
                <a:solidFill>
                  <a:schemeClr val="tx1">
                    <a:lumMod val="50000"/>
                    <a:lumOff val="50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Tree>
    <p:extLst>
      <p:ext uri="{BB962C8B-B14F-4D97-AF65-F5344CB8AC3E}">
        <p14:creationId xmlns:p14="http://schemas.microsoft.com/office/powerpoint/2010/main" val="31198638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C09AC8F-0357-470F-8A84-3E6181490BDC}" type="slidenum">
              <a:rPr lang="en-CA" smtClean="0"/>
              <a:t>‹#›</a:t>
            </a:fld>
            <a:endParaRPr lang="en-CA"/>
          </a:p>
        </p:txBody>
      </p:sp>
    </p:spTree>
    <p:extLst>
      <p:ext uri="{BB962C8B-B14F-4D97-AF65-F5344CB8AC3E}">
        <p14:creationId xmlns:p14="http://schemas.microsoft.com/office/powerpoint/2010/main" val="10466333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9572" y="671972"/>
            <a:ext cx="1079072" cy="5788752"/>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2041" y="671972"/>
            <a:ext cx="5727155" cy="578875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24357636-90FD-46F4-B518-FF9018D52622}" type="slidenum">
              <a:rPr lang="en-CA" smtClean="0"/>
              <a:t>‹#›</a:t>
            </a:fld>
            <a:endParaRPr lang="en-CA"/>
          </a:p>
        </p:txBody>
      </p:sp>
    </p:spTree>
    <p:extLst>
      <p:ext uri="{BB962C8B-B14F-4D97-AF65-F5344CB8AC3E}">
        <p14:creationId xmlns:p14="http://schemas.microsoft.com/office/powerpoint/2010/main" val="29570001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9333" y="-9334"/>
            <a:ext cx="10109072" cy="7578343"/>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46403" y="2650553"/>
            <a:ext cx="6423553" cy="1814743"/>
          </a:xfrm>
        </p:spPr>
        <p:txBody>
          <a:bodyPr anchor="b">
            <a:noAutofit/>
          </a:bodyPr>
          <a:lstStyle>
            <a:lvl1pPr algn="r">
              <a:defRPr sz="5952">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46403" y="4465295"/>
            <a:ext cx="6423553" cy="1209128"/>
          </a:xfrm>
        </p:spPr>
        <p:txBody>
          <a:bodyPr anchor="t"/>
          <a:lstStyle>
            <a:lvl1pPr marL="0" indent="0" algn="r">
              <a:buNone/>
              <a:defRPr>
                <a:solidFill>
                  <a:schemeClr val="tx1">
                    <a:lumMod val="50000"/>
                    <a:lumOff val="50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FA66730-11F7-43C9-9036-B145F924E587}" type="slidenum">
              <a:rPr lang="en-CA" smtClean="0"/>
              <a:t>‹#›</a:t>
            </a:fld>
            <a:endParaRPr lang="en-CA"/>
          </a:p>
        </p:txBody>
      </p:sp>
    </p:spTree>
    <p:extLst>
      <p:ext uri="{BB962C8B-B14F-4D97-AF65-F5344CB8AC3E}">
        <p14:creationId xmlns:p14="http://schemas.microsoft.com/office/powerpoint/2010/main" val="15419306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CDF2C902-A96E-40DC-9750-F6B68169B4BA}" type="slidenum">
              <a:rPr lang="en-CA" smtClean="0"/>
              <a:t>‹#›</a:t>
            </a:fld>
            <a:endParaRPr lang="en-CA"/>
          </a:p>
        </p:txBody>
      </p:sp>
    </p:spTree>
    <p:extLst>
      <p:ext uri="{BB962C8B-B14F-4D97-AF65-F5344CB8AC3E}">
        <p14:creationId xmlns:p14="http://schemas.microsoft.com/office/powerpoint/2010/main" val="8085541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2040" y="2977208"/>
            <a:ext cx="6997915" cy="2013467"/>
          </a:xfrm>
        </p:spPr>
        <p:txBody>
          <a:bodyPr anchor="b"/>
          <a:lstStyle>
            <a:lvl1pPr algn="l">
              <a:defRPr sz="4409"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2040" y="4990673"/>
            <a:ext cx="6997915" cy="948432"/>
          </a:xfrm>
        </p:spPr>
        <p:txBody>
          <a:bodyPr anchor="t"/>
          <a:lstStyle>
            <a:lvl1pPr marL="0" indent="0" algn="l">
              <a:buNone/>
              <a:defRPr sz="2205">
                <a:solidFill>
                  <a:schemeClr val="tx1">
                    <a:lumMod val="50000"/>
                    <a:lumOff val="50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B40DA5C8-EF12-418F-8D27-2BB88EE737E0}" type="slidenum">
              <a:rPr lang="en-CA" smtClean="0"/>
              <a:t>‹#›</a:t>
            </a:fld>
            <a:endParaRPr lang="en-CA"/>
          </a:p>
        </p:txBody>
      </p:sp>
    </p:spTree>
    <p:extLst>
      <p:ext uri="{BB962C8B-B14F-4D97-AF65-F5344CB8AC3E}">
        <p14:creationId xmlns:p14="http://schemas.microsoft.com/office/powerpoint/2010/main" val="2868181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17603B11-DD14-46D4-B15D-BA5073994B6E}" type="slidenum">
              <a:rPr lang="en-CA" smtClean="0"/>
              <a:t>‹#›</a:t>
            </a:fld>
            <a:endParaRPr lang="en-CA"/>
          </a:p>
        </p:txBody>
      </p:sp>
    </p:spTree>
    <p:extLst>
      <p:ext uri="{BB962C8B-B14F-4D97-AF65-F5344CB8AC3E}">
        <p14:creationId xmlns:p14="http://schemas.microsoft.com/office/powerpoint/2010/main" val="32368585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72042" y="671971"/>
            <a:ext cx="6997914" cy="145593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2042" y="2381649"/>
            <a:ext cx="3404426" cy="4277832"/>
          </a:xfrm>
        </p:spPr>
        <p:txBody>
          <a:bodyPr>
            <a:normAutofit/>
          </a:bodyPr>
          <a:lstStyle>
            <a:lvl1pPr>
              <a:defRPr sz="1984"/>
            </a:lvl1pPr>
            <a:lvl2pPr>
              <a:defRPr sz="1764"/>
            </a:lvl2pPr>
            <a:lvl3pPr>
              <a:defRPr sz="1543"/>
            </a:lvl3pPr>
            <a:lvl4pPr>
              <a:defRPr sz="1323"/>
            </a:lvl4pPr>
            <a:lvl5pPr>
              <a:defRPr sz="1323"/>
            </a:lvl5pPr>
            <a:lvl6pPr>
              <a:defRPr sz="1323"/>
            </a:lvl6pPr>
            <a:lvl7pPr>
              <a:defRPr sz="1323"/>
            </a:lvl7pPr>
            <a:lvl8pPr>
              <a:defRPr sz="1323"/>
            </a:lvl8pPr>
            <a:lvl9pPr>
              <a:defRPr sz="1323"/>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65529" y="2381651"/>
            <a:ext cx="3404427" cy="4277834"/>
          </a:xfrm>
        </p:spPr>
        <p:txBody>
          <a:bodyPr>
            <a:normAutofit/>
          </a:bodyPr>
          <a:lstStyle>
            <a:lvl1pPr>
              <a:defRPr sz="1984"/>
            </a:lvl1pPr>
            <a:lvl2pPr>
              <a:defRPr sz="1764"/>
            </a:lvl2pPr>
            <a:lvl3pPr>
              <a:defRPr sz="1543"/>
            </a:lvl3pPr>
            <a:lvl4pPr>
              <a:defRPr sz="1323"/>
            </a:lvl4pPr>
            <a:lvl5pPr>
              <a:defRPr sz="1323"/>
            </a:lvl5pPr>
            <a:lvl6pPr>
              <a:defRPr sz="1323"/>
            </a:lvl6pPr>
            <a:lvl7pPr>
              <a:defRPr sz="1323"/>
            </a:lvl7pPr>
            <a:lvl8pPr>
              <a:defRPr sz="1323"/>
            </a:lvl8pPr>
            <a:lvl9pPr>
              <a:defRPr sz="1323"/>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4F4FC411-FEFA-48E8-8D80-2A09CBF834C2}" type="slidenum">
              <a:rPr lang="en-CA" smtClean="0"/>
              <a:t>‹#›</a:t>
            </a:fld>
            <a:endParaRPr lang="en-CA"/>
          </a:p>
        </p:txBody>
      </p:sp>
    </p:spTree>
    <p:extLst>
      <p:ext uri="{BB962C8B-B14F-4D97-AF65-F5344CB8AC3E}">
        <p14:creationId xmlns:p14="http://schemas.microsoft.com/office/powerpoint/2010/main" val="39280435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2041" y="671971"/>
            <a:ext cx="6997913" cy="1455937"/>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2041" y="2382084"/>
            <a:ext cx="3407251" cy="635222"/>
          </a:xfrm>
        </p:spPr>
        <p:txBody>
          <a:bodyPr anchor="b">
            <a:noAutofit/>
          </a:bodyPr>
          <a:lstStyle>
            <a:lvl1pPr marL="0" indent="0">
              <a:buNone/>
              <a:defRPr sz="2646" b="0"/>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smtClean="0"/>
              <a:t>Edit Master text styles</a:t>
            </a:r>
          </a:p>
        </p:txBody>
      </p:sp>
      <p:sp>
        <p:nvSpPr>
          <p:cNvPr id="4" name="Content Placeholder 3"/>
          <p:cNvSpPr>
            <a:spLocks noGrp="1"/>
          </p:cNvSpPr>
          <p:nvPr>
            <p:ph sz="half" idx="2"/>
          </p:nvPr>
        </p:nvSpPr>
        <p:spPr>
          <a:xfrm>
            <a:off x="672041" y="3017307"/>
            <a:ext cx="3407251" cy="364217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62702" y="2382084"/>
            <a:ext cx="3407251" cy="635222"/>
          </a:xfrm>
        </p:spPr>
        <p:txBody>
          <a:bodyPr anchor="b">
            <a:noAutofit/>
          </a:bodyPr>
          <a:lstStyle>
            <a:lvl1pPr marL="0" indent="0">
              <a:buNone/>
              <a:defRPr sz="2646" b="0"/>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smtClean="0"/>
              <a:t>Edit Master text styles</a:t>
            </a:r>
          </a:p>
        </p:txBody>
      </p:sp>
      <p:sp>
        <p:nvSpPr>
          <p:cNvPr id="6" name="Content Placeholder 5"/>
          <p:cNvSpPr>
            <a:spLocks noGrp="1"/>
          </p:cNvSpPr>
          <p:nvPr>
            <p:ph sz="quarter" idx="4"/>
          </p:nvPr>
        </p:nvSpPr>
        <p:spPr>
          <a:xfrm>
            <a:off x="4262702" y="3017307"/>
            <a:ext cx="3407251" cy="364217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04012DEF-F432-4E18-A4EB-9AEE78C4DA68}" type="slidenum">
              <a:rPr lang="en-CA" smtClean="0"/>
              <a:t>‹#›</a:t>
            </a:fld>
            <a:endParaRPr lang="en-CA"/>
          </a:p>
        </p:txBody>
      </p:sp>
    </p:spTree>
    <p:extLst>
      <p:ext uri="{BB962C8B-B14F-4D97-AF65-F5344CB8AC3E}">
        <p14:creationId xmlns:p14="http://schemas.microsoft.com/office/powerpoint/2010/main" val="3767140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2041" y="671971"/>
            <a:ext cx="6997914" cy="145593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5B82E53E-B915-4D63-8DE2-023D864169FA}" type="slidenum">
              <a:rPr lang="en-CA" smtClean="0"/>
              <a:t>‹#›</a:t>
            </a:fld>
            <a:endParaRPr lang="en-CA"/>
          </a:p>
        </p:txBody>
      </p:sp>
    </p:spTree>
    <p:extLst>
      <p:ext uri="{BB962C8B-B14F-4D97-AF65-F5344CB8AC3E}">
        <p14:creationId xmlns:p14="http://schemas.microsoft.com/office/powerpoint/2010/main" val="20150042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5ECBA526-932C-4170-BF5B-83F878BF09AC}" type="slidenum">
              <a:rPr lang="en-CA" smtClean="0"/>
              <a:t>‹#›</a:t>
            </a:fld>
            <a:endParaRPr lang="en-CA"/>
          </a:p>
        </p:txBody>
      </p:sp>
    </p:spTree>
    <p:extLst>
      <p:ext uri="{BB962C8B-B14F-4D97-AF65-F5344CB8AC3E}">
        <p14:creationId xmlns:p14="http://schemas.microsoft.com/office/powerpoint/2010/main" val="480436360"/>
      </p:ext>
    </p:extLst>
  </p:cSld>
  <p:clrMapOvr>
    <a:masterClrMapping/>
  </p:clrMapOvr>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2041" y="1651933"/>
            <a:ext cx="3075982" cy="1409272"/>
          </a:xfrm>
        </p:spPr>
        <p:txBody>
          <a:bodyPr anchor="b">
            <a:normAutofit/>
          </a:bodyPr>
          <a:lstStyle>
            <a:lvl1pPr>
              <a:defRPr sz="2205"/>
            </a:lvl1pPr>
          </a:lstStyle>
          <a:p>
            <a:r>
              <a:rPr lang="en-US" smtClean="0"/>
              <a:t>Click to edit Master title style</a:t>
            </a:r>
            <a:endParaRPr lang="en-US" dirty="0"/>
          </a:p>
        </p:txBody>
      </p:sp>
      <p:sp>
        <p:nvSpPr>
          <p:cNvPr id="3" name="Content Placeholder 2"/>
          <p:cNvSpPr>
            <a:spLocks noGrp="1"/>
          </p:cNvSpPr>
          <p:nvPr>
            <p:ph idx="1"/>
          </p:nvPr>
        </p:nvSpPr>
        <p:spPr>
          <a:xfrm>
            <a:off x="3937083" y="567610"/>
            <a:ext cx="3732871" cy="609187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2041" y="3061205"/>
            <a:ext cx="3075982" cy="2848876"/>
          </a:xfrm>
        </p:spPr>
        <p:txBody>
          <a:bodyPr>
            <a:normAutofit/>
          </a:bodyPr>
          <a:lstStyle>
            <a:lvl1pPr marL="0" indent="0">
              <a:buNone/>
              <a:defRPr sz="1543"/>
            </a:lvl1pPr>
            <a:lvl2pPr marL="377979" indent="0">
              <a:buNone/>
              <a:defRPr sz="1157"/>
            </a:lvl2pPr>
            <a:lvl3pPr marL="755957" indent="0">
              <a:buNone/>
              <a:defRPr sz="992"/>
            </a:lvl3pPr>
            <a:lvl4pPr marL="1133936" indent="0">
              <a:buNone/>
              <a:defRPr sz="827"/>
            </a:lvl4pPr>
            <a:lvl5pPr marL="1511915" indent="0">
              <a:buNone/>
              <a:defRPr sz="827"/>
            </a:lvl5pPr>
            <a:lvl6pPr marL="1889893" indent="0">
              <a:buNone/>
              <a:defRPr sz="827"/>
            </a:lvl6pPr>
            <a:lvl7pPr marL="2267872" indent="0">
              <a:buNone/>
              <a:defRPr sz="827"/>
            </a:lvl7pPr>
            <a:lvl8pPr marL="2645851" indent="0">
              <a:buNone/>
              <a:defRPr sz="827"/>
            </a:lvl8pPr>
            <a:lvl9pPr marL="3023829" indent="0">
              <a:buNone/>
              <a:defRPr sz="827"/>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95621D60-EE33-44A4-B048-813855325CE1}" type="slidenum">
              <a:rPr lang="en-CA" smtClean="0"/>
              <a:t>‹#›</a:t>
            </a:fld>
            <a:endParaRPr lang="en-CA"/>
          </a:p>
        </p:txBody>
      </p:sp>
    </p:spTree>
    <p:extLst>
      <p:ext uri="{BB962C8B-B14F-4D97-AF65-F5344CB8AC3E}">
        <p14:creationId xmlns:p14="http://schemas.microsoft.com/office/powerpoint/2010/main" val="13978092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2041" y="5291772"/>
            <a:ext cx="6997914" cy="624724"/>
          </a:xfrm>
        </p:spPr>
        <p:txBody>
          <a:bodyPr anchor="b">
            <a:normAutofit/>
          </a:bodyPr>
          <a:lstStyle>
            <a:lvl1pPr algn="l">
              <a:defRPr sz="2646"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2041" y="671971"/>
            <a:ext cx="6997914" cy="4239192"/>
          </a:xfrm>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smtClean="0"/>
              <a:t>Click icon to add picture</a:t>
            </a:r>
            <a:endParaRPr lang="en-US" dirty="0"/>
          </a:p>
        </p:txBody>
      </p:sp>
      <p:sp>
        <p:nvSpPr>
          <p:cNvPr id="4" name="Text Placeholder 3"/>
          <p:cNvSpPr>
            <a:spLocks noGrp="1"/>
          </p:cNvSpPr>
          <p:nvPr>
            <p:ph type="body" sz="half" idx="2"/>
          </p:nvPr>
        </p:nvSpPr>
        <p:spPr>
          <a:xfrm>
            <a:off x="672041" y="5916496"/>
            <a:ext cx="6997914" cy="742987"/>
          </a:xfrm>
        </p:spPr>
        <p:txBody>
          <a:bodyPr>
            <a:normAutofit/>
          </a:bodyPr>
          <a:lstStyle>
            <a:lvl1pPr marL="0" indent="0">
              <a:buNone/>
              <a:defRPr sz="132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6BEC6E2C-2C97-459D-9FE4-84045528B28E}" type="slidenum">
              <a:rPr lang="en-CA" smtClean="0"/>
              <a:t>‹#›</a:t>
            </a:fld>
            <a:endParaRPr lang="en-CA"/>
          </a:p>
        </p:txBody>
      </p:sp>
    </p:spTree>
    <p:extLst>
      <p:ext uri="{BB962C8B-B14F-4D97-AF65-F5344CB8AC3E}">
        <p14:creationId xmlns:p14="http://schemas.microsoft.com/office/powerpoint/2010/main" val="3259294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2042" y="671971"/>
            <a:ext cx="6997914" cy="3751839"/>
          </a:xfrm>
        </p:spPr>
        <p:txBody>
          <a:bodyPr anchor="ctr">
            <a:normAutofit/>
          </a:bodyPr>
          <a:lstStyle>
            <a:lvl1pPr algn="l">
              <a:defRPr sz="485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2042" y="4927788"/>
            <a:ext cx="6997914" cy="1731695"/>
          </a:xfrm>
        </p:spPr>
        <p:txBody>
          <a:bodyPr anchor="ctr">
            <a:normAutofit/>
          </a:bodyPr>
          <a:lstStyle>
            <a:lvl1pPr marL="0" indent="0" algn="l">
              <a:buNone/>
              <a:defRPr sz="1984">
                <a:solidFill>
                  <a:schemeClr val="tx1">
                    <a:lumMod val="75000"/>
                    <a:lumOff val="2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Tree>
    <p:extLst>
      <p:ext uri="{BB962C8B-B14F-4D97-AF65-F5344CB8AC3E}">
        <p14:creationId xmlns:p14="http://schemas.microsoft.com/office/powerpoint/2010/main" val="16128878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4257" y="671971"/>
            <a:ext cx="6694159" cy="3331857"/>
          </a:xfrm>
        </p:spPr>
        <p:txBody>
          <a:bodyPr anchor="ctr">
            <a:normAutofit/>
          </a:bodyPr>
          <a:lstStyle>
            <a:lvl1pPr algn="l">
              <a:defRPr sz="485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213857" y="4003828"/>
            <a:ext cx="5974958" cy="419982"/>
          </a:xfrm>
        </p:spPr>
        <p:txBody>
          <a:bodyPr anchor="ctr">
            <a:noAutofit/>
          </a:bodyPr>
          <a:lstStyle>
            <a:lvl1pPr marL="0" indent="0">
              <a:buFontTx/>
              <a:buNone/>
              <a:defRPr sz="1764">
                <a:solidFill>
                  <a:schemeClr val="tx1">
                    <a:lumMod val="50000"/>
                    <a:lumOff val="50000"/>
                  </a:schemeClr>
                </a:solidFill>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smtClean="0"/>
              <a:t>Edit Master text styles</a:t>
            </a:r>
          </a:p>
        </p:txBody>
      </p:sp>
      <p:sp>
        <p:nvSpPr>
          <p:cNvPr id="3" name="Text Placeholder 2"/>
          <p:cNvSpPr>
            <a:spLocks noGrp="1"/>
          </p:cNvSpPr>
          <p:nvPr>
            <p:ph type="body" idx="1"/>
          </p:nvPr>
        </p:nvSpPr>
        <p:spPr>
          <a:xfrm>
            <a:off x="672040" y="4927788"/>
            <a:ext cx="6997915" cy="1731695"/>
          </a:xfrm>
        </p:spPr>
        <p:txBody>
          <a:bodyPr anchor="ctr">
            <a:normAutofit/>
          </a:bodyPr>
          <a:lstStyle>
            <a:lvl1pPr marL="0" indent="0" algn="l">
              <a:buNone/>
              <a:defRPr sz="1984">
                <a:solidFill>
                  <a:schemeClr val="tx1">
                    <a:lumMod val="75000"/>
                    <a:lumOff val="2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
        <p:nvSpPr>
          <p:cNvPr id="24" name="TextBox 23"/>
          <p:cNvSpPr txBox="1"/>
          <p:nvPr/>
        </p:nvSpPr>
        <p:spPr>
          <a:xfrm>
            <a:off x="532156" y="871246"/>
            <a:ext cx="504162" cy="644607"/>
          </a:xfrm>
          <a:prstGeom prst="rect">
            <a:avLst/>
          </a:prstGeom>
        </p:spPr>
        <p:txBody>
          <a:bodyPr vert="horz" lIns="100796" tIns="50398" rIns="100796" bIns="50398" rtlCol="0" anchor="ctr">
            <a:noAutofit/>
          </a:bodyPr>
          <a:lstStyle/>
          <a:p>
            <a:pPr lvl="0"/>
            <a:r>
              <a:rPr lang="en-US" sz="881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438870" y="3181894"/>
            <a:ext cx="504162" cy="644607"/>
          </a:xfrm>
          <a:prstGeom prst="rect">
            <a:avLst/>
          </a:prstGeom>
        </p:spPr>
        <p:txBody>
          <a:bodyPr vert="horz" lIns="100796" tIns="50398" rIns="100796" bIns="50398" rtlCol="0" anchor="ctr">
            <a:noAutofit/>
          </a:bodyPr>
          <a:lstStyle/>
          <a:p>
            <a:pPr lvl="0"/>
            <a:r>
              <a:rPr lang="en-US" sz="881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546276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2040" y="2129659"/>
            <a:ext cx="6997915" cy="2861014"/>
          </a:xfrm>
        </p:spPr>
        <p:txBody>
          <a:bodyPr anchor="b">
            <a:normAutofit/>
          </a:bodyPr>
          <a:lstStyle>
            <a:lvl1pPr algn="l">
              <a:defRPr sz="485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2040" y="4990673"/>
            <a:ext cx="6997915" cy="1668810"/>
          </a:xfrm>
        </p:spPr>
        <p:txBody>
          <a:bodyPr anchor="t">
            <a:normAutofit/>
          </a:bodyPr>
          <a:lstStyle>
            <a:lvl1pPr marL="0" indent="0" algn="l">
              <a:buNone/>
              <a:defRPr sz="1984">
                <a:solidFill>
                  <a:schemeClr val="tx1">
                    <a:lumMod val="75000"/>
                    <a:lumOff val="2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Tree>
    <p:extLst>
      <p:ext uri="{BB962C8B-B14F-4D97-AF65-F5344CB8AC3E}">
        <p14:creationId xmlns:p14="http://schemas.microsoft.com/office/powerpoint/2010/main" val="39166837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4257" y="671971"/>
            <a:ext cx="6694159" cy="3331857"/>
          </a:xfrm>
        </p:spPr>
        <p:txBody>
          <a:bodyPr anchor="ctr">
            <a:normAutofit/>
          </a:bodyPr>
          <a:lstStyle>
            <a:lvl1pPr algn="l">
              <a:defRPr sz="485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2038" y="4423810"/>
            <a:ext cx="6997916" cy="566863"/>
          </a:xfrm>
        </p:spPr>
        <p:txBody>
          <a:bodyPr anchor="b">
            <a:noAutofit/>
          </a:bodyPr>
          <a:lstStyle>
            <a:lvl1pPr marL="0" indent="0">
              <a:buFontTx/>
              <a:buNone/>
              <a:defRPr sz="2646">
                <a:solidFill>
                  <a:schemeClr val="tx1">
                    <a:lumMod val="75000"/>
                    <a:lumOff val="25000"/>
                  </a:schemeClr>
                </a:solidFill>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smtClean="0"/>
              <a:t>Edit Master text styles</a:t>
            </a:r>
          </a:p>
        </p:txBody>
      </p:sp>
      <p:sp>
        <p:nvSpPr>
          <p:cNvPr id="3" name="Text Placeholder 2"/>
          <p:cNvSpPr>
            <a:spLocks noGrp="1"/>
          </p:cNvSpPr>
          <p:nvPr>
            <p:ph type="body" idx="1"/>
          </p:nvPr>
        </p:nvSpPr>
        <p:spPr>
          <a:xfrm>
            <a:off x="672040" y="4990673"/>
            <a:ext cx="6997915" cy="1668810"/>
          </a:xfrm>
        </p:spPr>
        <p:txBody>
          <a:bodyPr anchor="t">
            <a:normAutofit/>
          </a:bodyPr>
          <a:lstStyle>
            <a:lvl1pPr marL="0" indent="0" algn="l">
              <a:buNone/>
              <a:defRPr sz="1984">
                <a:solidFill>
                  <a:schemeClr val="tx1">
                    <a:lumMod val="50000"/>
                    <a:lumOff val="50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
        <p:nvSpPr>
          <p:cNvPr id="24" name="TextBox 23"/>
          <p:cNvSpPr txBox="1"/>
          <p:nvPr/>
        </p:nvSpPr>
        <p:spPr>
          <a:xfrm>
            <a:off x="532156" y="871246"/>
            <a:ext cx="504162" cy="644607"/>
          </a:xfrm>
          <a:prstGeom prst="rect">
            <a:avLst/>
          </a:prstGeom>
        </p:spPr>
        <p:txBody>
          <a:bodyPr vert="horz" lIns="100796" tIns="50398" rIns="100796" bIns="50398" rtlCol="0" anchor="ctr">
            <a:noAutofit/>
          </a:bodyPr>
          <a:lstStyle/>
          <a:p>
            <a:pPr lvl="0"/>
            <a:r>
              <a:rPr lang="en-US" sz="881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438870" y="3181894"/>
            <a:ext cx="504162" cy="644607"/>
          </a:xfrm>
          <a:prstGeom prst="rect">
            <a:avLst/>
          </a:prstGeom>
        </p:spPr>
        <p:txBody>
          <a:bodyPr vert="horz" lIns="100796" tIns="50398" rIns="100796" bIns="50398" rtlCol="0" anchor="ctr">
            <a:noAutofit/>
          </a:bodyPr>
          <a:lstStyle/>
          <a:p>
            <a:pPr lvl="0"/>
            <a:r>
              <a:rPr lang="en-US" sz="881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2730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2040" y="2977208"/>
            <a:ext cx="6997915" cy="2013467"/>
          </a:xfrm>
        </p:spPr>
        <p:txBody>
          <a:bodyPr anchor="b"/>
          <a:lstStyle>
            <a:lvl1pPr algn="l">
              <a:defRPr sz="4409"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2040" y="4990673"/>
            <a:ext cx="6997915" cy="948432"/>
          </a:xfrm>
        </p:spPr>
        <p:txBody>
          <a:bodyPr anchor="t"/>
          <a:lstStyle>
            <a:lvl1pPr marL="0" indent="0" algn="l">
              <a:buNone/>
              <a:defRPr sz="2205">
                <a:solidFill>
                  <a:schemeClr val="tx1">
                    <a:lumMod val="50000"/>
                    <a:lumOff val="50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AC72229C-950D-42E4-88E1-34859F04516A}" type="slidenum">
              <a:rPr lang="en-CA" smtClean="0"/>
              <a:t>‹#›</a:t>
            </a:fld>
            <a:endParaRPr lang="en-CA"/>
          </a:p>
        </p:txBody>
      </p:sp>
    </p:spTree>
    <p:extLst>
      <p:ext uri="{BB962C8B-B14F-4D97-AF65-F5344CB8AC3E}">
        <p14:creationId xmlns:p14="http://schemas.microsoft.com/office/powerpoint/2010/main" val="10356081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78930" y="671971"/>
            <a:ext cx="6991025" cy="3331857"/>
          </a:xfrm>
        </p:spPr>
        <p:txBody>
          <a:bodyPr anchor="ctr">
            <a:normAutofit/>
          </a:bodyPr>
          <a:lstStyle>
            <a:lvl1pPr algn="l">
              <a:defRPr sz="485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2038" y="4423810"/>
            <a:ext cx="6997916" cy="566863"/>
          </a:xfrm>
        </p:spPr>
        <p:txBody>
          <a:bodyPr anchor="b">
            <a:noAutofit/>
          </a:bodyPr>
          <a:lstStyle>
            <a:lvl1pPr marL="0" indent="0">
              <a:buFontTx/>
              <a:buNone/>
              <a:defRPr sz="2646">
                <a:solidFill>
                  <a:schemeClr val="accent1"/>
                </a:solidFill>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smtClean="0"/>
              <a:t>Edit Master text styles</a:t>
            </a:r>
          </a:p>
        </p:txBody>
      </p:sp>
      <p:sp>
        <p:nvSpPr>
          <p:cNvPr id="3" name="Text Placeholder 2"/>
          <p:cNvSpPr>
            <a:spLocks noGrp="1"/>
          </p:cNvSpPr>
          <p:nvPr>
            <p:ph type="body" idx="1"/>
          </p:nvPr>
        </p:nvSpPr>
        <p:spPr>
          <a:xfrm>
            <a:off x="672040" y="4990673"/>
            <a:ext cx="6997915" cy="1668810"/>
          </a:xfrm>
        </p:spPr>
        <p:txBody>
          <a:bodyPr anchor="t">
            <a:normAutofit/>
          </a:bodyPr>
          <a:lstStyle>
            <a:lvl1pPr marL="0" indent="0" algn="l">
              <a:buNone/>
              <a:defRPr sz="1984">
                <a:solidFill>
                  <a:schemeClr val="tx1">
                    <a:lumMod val="50000"/>
                    <a:lumOff val="50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5BDA16C-EE86-4202-AC4F-19AE9B949137}" type="slidenum">
              <a:rPr lang="en-CA" smtClean="0"/>
              <a:t>‹#›</a:t>
            </a:fld>
            <a:endParaRPr lang="en-CA"/>
          </a:p>
        </p:txBody>
      </p:sp>
    </p:spTree>
    <p:extLst>
      <p:ext uri="{BB962C8B-B14F-4D97-AF65-F5344CB8AC3E}">
        <p14:creationId xmlns:p14="http://schemas.microsoft.com/office/powerpoint/2010/main" val="19532187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7185CB16-C185-4854-8D96-0F827F2DD2F4}" type="slidenum">
              <a:rPr lang="en-CA" smtClean="0"/>
              <a:t>‹#›</a:t>
            </a:fld>
            <a:endParaRPr lang="en-CA"/>
          </a:p>
        </p:txBody>
      </p:sp>
    </p:spTree>
    <p:extLst>
      <p:ext uri="{BB962C8B-B14F-4D97-AF65-F5344CB8AC3E}">
        <p14:creationId xmlns:p14="http://schemas.microsoft.com/office/powerpoint/2010/main" val="3491024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9572" y="671972"/>
            <a:ext cx="1079072" cy="5788752"/>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2041" y="671972"/>
            <a:ext cx="5727155" cy="578875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3C3D651-323D-45F7-AD5C-DD0D47EBA636}" type="slidenum">
              <a:rPr lang="en-CA" smtClean="0"/>
              <a:t>‹#›</a:t>
            </a:fld>
            <a:endParaRPr lang="en-CA"/>
          </a:p>
        </p:txBody>
      </p:sp>
    </p:spTree>
    <p:extLst>
      <p:ext uri="{BB962C8B-B14F-4D97-AF65-F5344CB8AC3E}">
        <p14:creationId xmlns:p14="http://schemas.microsoft.com/office/powerpoint/2010/main" val="3676538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72042" y="671971"/>
            <a:ext cx="6997914" cy="145593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2042" y="2381649"/>
            <a:ext cx="3404426" cy="4277832"/>
          </a:xfrm>
        </p:spPr>
        <p:txBody>
          <a:bodyPr>
            <a:normAutofit/>
          </a:bodyPr>
          <a:lstStyle>
            <a:lvl1pPr>
              <a:defRPr sz="1984"/>
            </a:lvl1pPr>
            <a:lvl2pPr>
              <a:defRPr sz="1764"/>
            </a:lvl2pPr>
            <a:lvl3pPr>
              <a:defRPr sz="1543"/>
            </a:lvl3pPr>
            <a:lvl4pPr>
              <a:defRPr sz="1323"/>
            </a:lvl4pPr>
            <a:lvl5pPr>
              <a:defRPr sz="1323"/>
            </a:lvl5pPr>
            <a:lvl6pPr>
              <a:defRPr sz="1323"/>
            </a:lvl6pPr>
            <a:lvl7pPr>
              <a:defRPr sz="1323"/>
            </a:lvl7pPr>
            <a:lvl8pPr>
              <a:defRPr sz="1323"/>
            </a:lvl8pPr>
            <a:lvl9pPr>
              <a:defRPr sz="1323"/>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65529" y="2381651"/>
            <a:ext cx="3404427" cy="4277834"/>
          </a:xfrm>
        </p:spPr>
        <p:txBody>
          <a:bodyPr>
            <a:normAutofit/>
          </a:bodyPr>
          <a:lstStyle>
            <a:lvl1pPr>
              <a:defRPr sz="1984"/>
            </a:lvl1pPr>
            <a:lvl2pPr>
              <a:defRPr sz="1764"/>
            </a:lvl2pPr>
            <a:lvl3pPr>
              <a:defRPr sz="1543"/>
            </a:lvl3pPr>
            <a:lvl4pPr>
              <a:defRPr sz="1323"/>
            </a:lvl4pPr>
            <a:lvl5pPr>
              <a:defRPr sz="1323"/>
            </a:lvl5pPr>
            <a:lvl6pPr>
              <a:defRPr sz="1323"/>
            </a:lvl6pPr>
            <a:lvl7pPr>
              <a:defRPr sz="1323"/>
            </a:lvl7pPr>
            <a:lvl8pPr>
              <a:defRPr sz="1323"/>
            </a:lvl8pPr>
            <a:lvl9pPr>
              <a:defRPr sz="1323"/>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1890ADF2-5E89-4507-9125-A4F6450DDA5F}" type="slidenum">
              <a:rPr lang="en-CA" smtClean="0"/>
              <a:t>‹#›</a:t>
            </a:fld>
            <a:endParaRPr lang="en-CA"/>
          </a:p>
        </p:txBody>
      </p:sp>
    </p:spTree>
    <p:extLst>
      <p:ext uri="{BB962C8B-B14F-4D97-AF65-F5344CB8AC3E}">
        <p14:creationId xmlns:p14="http://schemas.microsoft.com/office/powerpoint/2010/main" val="1359168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2041" y="671971"/>
            <a:ext cx="6997913" cy="1455937"/>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2041" y="2382084"/>
            <a:ext cx="3407251" cy="635222"/>
          </a:xfrm>
        </p:spPr>
        <p:txBody>
          <a:bodyPr anchor="b">
            <a:noAutofit/>
          </a:bodyPr>
          <a:lstStyle>
            <a:lvl1pPr marL="0" indent="0">
              <a:buNone/>
              <a:defRPr sz="2646" b="0"/>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smtClean="0"/>
              <a:t>Edit Master text styles</a:t>
            </a:r>
          </a:p>
        </p:txBody>
      </p:sp>
      <p:sp>
        <p:nvSpPr>
          <p:cNvPr id="4" name="Content Placeholder 3"/>
          <p:cNvSpPr>
            <a:spLocks noGrp="1"/>
          </p:cNvSpPr>
          <p:nvPr>
            <p:ph sz="half" idx="2"/>
          </p:nvPr>
        </p:nvSpPr>
        <p:spPr>
          <a:xfrm>
            <a:off x="672041" y="3017307"/>
            <a:ext cx="3407251" cy="364217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62702" y="2382084"/>
            <a:ext cx="3407251" cy="635222"/>
          </a:xfrm>
        </p:spPr>
        <p:txBody>
          <a:bodyPr anchor="b">
            <a:noAutofit/>
          </a:bodyPr>
          <a:lstStyle>
            <a:lvl1pPr marL="0" indent="0">
              <a:buNone/>
              <a:defRPr sz="2646" b="0"/>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smtClean="0"/>
              <a:t>Edit Master text styles</a:t>
            </a:r>
          </a:p>
        </p:txBody>
      </p:sp>
      <p:sp>
        <p:nvSpPr>
          <p:cNvPr id="6" name="Content Placeholder 5"/>
          <p:cNvSpPr>
            <a:spLocks noGrp="1"/>
          </p:cNvSpPr>
          <p:nvPr>
            <p:ph sz="quarter" idx="4"/>
          </p:nvPr>
        </p:nvSpPr>
        <p:spPr>
          <a:xfrm>
            <a:off x="4262702" y="3017307"/>
            <a:ext cx="3407251" cy="364217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6BCCF5F1-D54E-4D38-BC37-E4EBD9C7689F}" type="slidenum">
              <a:rPr lang="en-CA" smtClean="0"/>
              <a:t>‹#›</a:t>
            </a:fld>
            <a:endParaRPr lang="en-CA"/>
          </a:p>
        </p:txBody>
      </p:sp>
    </p:spTree>
    <p:extLst>
      <p:ext uri="{BB962C8B-B14F-4D97-AF65-F5344CB8AC3E}">
        <p14:creationId xmlns:p14="http://schemas.microsoft.com/office/powerpoint/2010/main" val="1162792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2041" y="671971"/>
            <a:ext cx="6997914" cy="145593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3DFADD1F-6B8A-4898-8787-3460C6B4B6F6}" type="slidenum">
              <a:rPr lang="en-CA" smtClean="0"/>
              <a:t>‹#›</a:t>
            </a:fld>
            <a:endParaRPr lang="en-CA"/>
          </a:p>
        </p:txBody>
      </p:sp>
    </p:spTree>
    <p:extLst>
      <p:ext uri="{BB962C8B-B14F-4D97-AF65-F5344CB8AC3E}">
        <p14:creationId xmlns:p14="http://schemas.microsoft.com/office/powerpoint/2010/main" val="1077961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F56897EC-2213-4607-9ADF-1A847540CF14}" type="slidenum">
              <a:rPr lang="en-CA" smtClean="0"/>
              <a:t>‹#›</a:t>
            </a:fld>
            <a:endParaRPr lang="en-CA"/>
          </a:p>
        </p:txBody>
      </p:sp>
    </p:spTree>
    <p:extLst>
      <p:ext uri="{BB962C8B-B14F-4D97-AF65-F5344CB8AC3E}">
        <p14:creationId xmlns:p14="http://schemas.microsoft.com/office/powerpoint/2010/main" val="290386428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2041" y="1651933"/>
            <a:ext cx="3075982" cy="1409272"/>
          </a:xfrm>
        </p:spPr>
        <p:txBody>
          <a:bodyPr anchor="b">
            <a:normAutofit/>
          </a:bodyPr>
          <a:lstStyle>
            <a:lvl1pPr>
              <a:defRPr sz="2205"/>
            </a:lvl1pPr>
          </a:lstStyle>
          <a:p>
            <a:r>
              <a:rPr lang="en-US" smtClean="0"/>
              <a:t>Click to edit Master title style</a:t>
            </a:r>
            <a:endParaRPr lang="en-US" dirty="0"/>
          </a:p>
        </p:txBody>
      </p:sp>
      <p:sp>
        <p:nvSpPr>
          <p:cNvPr id="3" name="Content Placeholder 2"/>
          <p:cNvSpPr>
            <a:spLocks noGrp="1"/>
          </p:cNvSpPr>
          <p:nvPr>
            <p:ph idx="1"/>
          </p:nvPr>
        </p:nvSpPr>
        <p:spPr>
          <a:xfrm>
            <a:off x="3937083" y="567610"/>
            <a:ext cx="3732871" cy="609187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2041" y="3061205"/>
            <a:ext cx="3075982" cy="2848876"/>
          </a:xfrm>
        </p:spPr>
        <p:txBody>
          <a:bodyPr>
            <a:normAutofit/>
          </a:bodyPr>
          <a:lstStyle>
            <a:lvl1pPr marL="0" indent="0">
              <a:buNone/>
              <a:defRPr sz="1543"/>
            </a:lvl1pPr>
            <a:lvl2pPr marL="377979" indent="0">
              <a:buNone/>
              <a:defRPr sz="1157"/>
            </a:lvl2pPr>
            <a:lvl3pPr marL="755957" indent="0">
              <a:buNone/>
              <a:defRPr sz="992"/>
            </a:lvl3pPr>
            <a:lvl4pPr marL="1133936" indent="0">
              <a:buNone/>
              <a:defRPr sz="827"/>
            </a:lvl4pPr>
            <a:lvl5pPr marL="1511915" indent="0">
              <a:buNone/>
              <a:defRPr sz="827"/>
            </a:lvl5pPr>
            <a:lvl6pPr marL="1889893" indent="0">
              <a:buNone/>
              <a:defRPr sz="827"/>
            </a:lvl6pPr>
            <a:lvl7pPr marL="2267872" indent="0">
              <a:buNone/>
              <a:defRPr sz="827"/>
            </a:lvl7pPr>
            <a:lvl8pPr marL="2645851" indent="0">
              <a:buNone/>
              <a:defRPr sz="827"/>
            </a:lvl8pPr>
            <a:lvl9pPr marL="3023829" indent="0">
              <a:buNone/>
              <a:defRPr sz="827"/>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ECF8755B-9AD5-4A6F-87AB-3536A9E7EA6E}" type="slidenum">
              <a:rPr lang="en-CA" smtClean="0"/>
              <a:t>‹#›</a:t>
            </a:fld>
            <a:endParaRPr lang="en-CA"/>
          </a:p>
        </p:txBody>
      </p:sp>
    </p:spTree>
    <p:extLst>
      <p:ext uri="{BB962C8B-B14F-4D97-AF65-F5344CB8AC3E}">
        <p14:creationId xmlns:p14="http://schemas.microsoft.com/office/powerpoint/2010/main" val="966726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2041" y="5291772"/>
            <a:ext cx="6997914" cy="624724"/>
          </a:xfrm>
        </p:spPr>
        <p:txBody>
          <a:bodyPr anchor="b">
            <a:normAutofit/>
          </a:bodyPr>
          <a:lstStyle>
            <a:lvl1pPr algn="l">
              <a:defRPr sz="2646"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2041" y="671971"/>
            <a:ext cx="6997914" cy="4239192"/>
          </a:xfrm>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smtClean="0"/>
              <a:t>Click icon to add picture</a:t>
            </a:r>
            <a:endParaRPr lang="en-US" dirty="0"/>
          </a:p>
        </p:txBody>
      </p:sp>
      <p:sp>
        <p:nvSpPr>
          <p:cNvPr id="4" name="Text Placeholder 3"/>
          <p:cNvSpPr>
            <a:spLocks noGrp="1"/>
          </p:cNvSpPr>
          <p:nvPr>
            <p:ph type="body" sz="half" idx="2"/>
          </p:nvPr>
        </p:nvSpPr>
        <p:spPr>
          <a:xfrm>
            <a:off x="672041" y="5916496"/>
            <a:ext cx="6997914" cy="742987"/>
          </a:xfrm>
        </p:spPr>
        <p:txBody>
          <a:bodyPr>
            <a:normAutofit/>
          </a:bodyPr>
          <a:lstStyle>
            <a:lvl1pPr marL="0" indent="0">
              <a:buNone/>
              <a:defRPr sz="132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D2BB0848-BCD4-470B-B0F4-CA03EC937C2F}" type="slidenum">
              <a:rPr lang="en-CA" smtClean="0"/>
              <a:t>‹#›</a:t>
            </a:fld>
            <a:endParaRPr lang="en-CA"/>
          </a:p>
        </p:txBody>
      </p:sp>
    </p:spTree>
    <p:extLst>
      <p:ext uri="{BB962C8B-B14F-4D97-AF65-F5344CB8AC3E}">
        <p14:creationId xmlns:p14="http://schemas.microsoft.com/office/powerpoint/2010/main" val="42639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9334" y="-9334"/>
            <a:ext cx="10109073" cy="7578343"/>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2041" y="671971"/>
            <a:ext cx="6997913" cy="1455937"/>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2041" y="2381651"/>
            <a:ext cx="6997914" cy="427783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58922" y="6659484"/>
            <a:ext cx="754208" cy="402483"/>
          </a:xfrm>
          <a:prstGeom prst="rect">
            <a:avLst/>
          </a:prstGeom>
        </p:spPr>
        <p:txBody>
          <a:bodyPr vert="horz" lIns="91440" tIns="45720" rIns="91440" bIns="45720" rtlCol="0" anchor="ctr"/>
          <a:lstStyle>
            <a:lvl1pPr algn="r">
              <a:defRPr sz="992">
                <a:solidFill>
                  <a:schemeClr val="tx1">
                    <a:tint val="75000"/>
                  </a:schemeClr>
                </a:solidFill>
              </a:defRPr>
            </a:lvl1pPr>
          </a:lstStyle>
          <a:p>
            <a:pPr lvl="0"/>
            <a:endParaRPr lang="en-US"/>
          </a:p>
        </p:txBody>
      </p:sp>
      <p:sp>
        <p:nvSpPr>
          <p:cNvPr id="5" name="Footer Placeholder 4"/>
          <p:cNvSpPr>
            <a:spLocks noGrp="1"/>
          </p:cNvSpPr>
          <p:nvPr>
            <p:ph type="ftr" sz="quarter" idx="3"/>
          </p:nvPr>
        </p:nvSpPr>
        <p:spPr>
          <a:xfrm>
            <a:off x="672041" y="6659484"/>
            <a:ext cx="5096507" cy="402483"/>
          </a:xfrm>
          <a:prstGeom prst="rect">
            <a:avLst/>
          </a:prstGeom>
        </p:spPr>
        <p:txBody>
          <a:bodyPr vert="horz" lIns="91440" tIns="45720" rIns="91440" bIns="45720" rtlCol="0" anchor="ctr"/>
          <a:lstStyle>
            <a:lvl1pPr algn="l">
              <a:defRPr sz="992">
                <a:solidFill>
                  <a:schemeClr val="tx1">
                    <a:tint val="75000"/>
                  </a:schemeClr>
                </a:solidFill>
              </a:defRPr>
            </a:lvl1pPr>
          </a:lstStyle>
          <a:p>
            <a:pPr lvl="0"/>
            <a:endParaRPr lang="en-US"/>
          </a:p>
        </p:txBody>
      </p:sp>
      <p:sp>
        <p:nvSpPr>
          <p:cNvPr id="6" name="Slide Number Placeholder 5"/>
          <p:cNvSpPr>
            <a:spLocks noGrp="1"/>
          </p:cNvSpPr>
          <p:nvPr>
            <p:ph type="sldNum" sz="quarter" idx="4"/>
          </p:nvPr>
        </p:nvSpPr>
        <p:spPr>
          <a:xfrm>
            <a:off x="7104808" y="6659484"/>
            <a:ext cx="565148" cy="402483"/>
          </a:xfrm>
          <a:prstGeom prst="rect">
            <a:avLst/>
          </a:prstGeom>
        </p:spPr>
        <p:txBody>
          <a:bodyPr vert="horz" lIns="91440" tIns="45720" rIns="91440" bIns="45720" rtlCol="0" anchor="ctr"/>
          <a:lstStyle>
            <a:lvl1pPr algn="r">
              <a:defRPr sz="992">
                <a:solidFill>
                  <a:schemeClr val="accent1"/>
                </a:solidFill>
              </a:defRPr>
            </a:lvl1pPr>
          </a:lstStyle>
          <a:p>
            <a:pPr lvl="0"/>
            <a:fld id="{75BDA16C-EE86-4202-AC4F-19AE9B949137}" type="slidenum">
              <a:rPr lang="en-CA" smtClean="0"/>
              <a:t>‹#›</a:t>
            </a:fld>
            <a:endParaRPr lang="en-CA"/>
          </a:p>
        </p:txBody>
      </p:sp>
    </p:spTree>
    <p:extLst>
      <p:ext uri="{BB962C8B-B14F-4D97-AF65-F5344CB8AC3E}">
        <p14:creationId xmlns:p14="http://schemas.microsoft.com/office/powerpoint/2010/main" val="24845635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503972" rtl="0" eaLnBrk="1" latinLnBrk="0" hangingPunct="1">
        <a:spcBef>
          <a:spcPct val="0"/>
        </a:spcBef>
        <a:buNone/>
        <a:defRPr sz="3968"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77979" indent="-377979" algn="l" defTabSz="503972" rtl="0" eaLnBrk="1" latinLnBrk="0" hangingPunct="1">
        <a:spcBef>
          <a:spcPts val="1102"/>
        </a:spcBef>
        <a:spcAft>
          <a:spcPts val="0"/>
        </a:spcAft>
        <a:buClr>
          <a:schemeClr val="accent1"/>
        </a:buClr>
        <a:buSzPct val="80000"/>
        <a:buFont typeface="Wingdings 3" charset="2"/>
        <a:buChar char=""/>
        <a:defRPr sz="1984" kern="1200">
          <a:solidFill>
            <a:schemeClr val="tx1">
              <a:lumMod val="75000"/>
              <a:lumOff val="25000"/>
            </a:schemeClr>
          </a:solidFill>
          <a:latin typeface="+mn-lt"/>
          <a:ea typeface="+mn-ea"/>
          <a:cs typeface="+mn-cs"/>
        </a:defRPr>
      </a:lvl1pPr>
      <a:lvl2pPr marL="818954" indent="-314982" algn="l" defTabSz="503972" rtl="0" eaLnBrk="1" latinLnBrk="0" hangingPunct="1">
        <a:spcBef>
          <a:spcPts val="1102"/>
        </a:spcBef>
        <a:spcAft>
          <a:spcPts val="0"/>
        </a:spcAft>
        <a:buClr>
          <a:schemeClr val="accent1"/>
        </a:buClr>
        <a:buSzPct val="80000"/>
        <a:buFont typeface="Wingdings 3" charset="2"/>
        <a:buChar char=""/>
        <a:defRPr sz="1764" kern="1200">
          <a:solidFill>
            <a:schemeClr val="tx1">
              <a:lumMod val="75000"/>
              <a:lumOff val="25000"/>
            </a:schemeClr>
          </a:solidFill>
          <a:latin typeface="+mn-lt"/>
          <a:ea typeface="+mn-ea"/>
          <a:cs typeface="+mn-cs"/>
        </a:defRPr>
      </a:lvl2pPr>
      <a:lvl3pPr marL="1259929" indent="-251986" algn="l" defTabSz="503972" rtl="0" eaLnBrk="1" latinLnBrk="0" hangingPunct="1">
        <a:spcBef>
          <a:spcPts val="1102"/>
        </a:spcBef>
        <a:spcAft>
          <a:spcPts val="0"/>
        </a:spcAft>
        <a:buClr>
          <a:schemeClr val="accent1"/>
        </a:buClr>
        <a:buSzPct val="80000"/>
        <a:buFont typeface="Wingdings 3" charset="2"/>
        <a:buChar char=""/>
        <a:defRPr sz="1543" kern="1200">
          <a:solidFill>
            <a:schemeClr val="tx1">
              <a:lumMod val="75000"/>
              <a:lumOff val="25000"/>
            </a:schemeClr>
          </a:solidFill>
          <a:latin typeface="+mn-lt"/>
          <a:ea typeface="+mn-ea"/>
          <a:cs typeface="+mn-cs"/>
        </a:defRPr>
      </a:lvl3pPr>
      <a:lvl4pPr marL="1763900"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4pPr>
      <a:lvl5pPr marL="2267872"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5pPr>
      <a:lvl6pPr marL="2771844"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6pPr>
      <a:lvl7pPr marL="3275815"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7pPr>
      <a:lvl8pPr marL="3779787"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8pPr>
      <a:lvl9pPr marL="4283758"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9pPr>
    </p:bodyStyle>
    <p:otherStyle>
      <a:defPPr>
        <a:defRPr lang="en-US"/>
      </a:defPPr>
      <a:lvl1pPr marL="0" algn="l" defTabSz="503972" rtl="0" eaLnBrk="1" latinLnBrk="0" hangingPunct="1">
        <a:defRPr sz="1984" kern="1200">
          <a:solidFill>
            <a:schemeClr val="tx1"/>
          </a:solidFill>
          <a:latin typeface="+mn-lt"/>
          <a:ea typeface="+mn-ea"/>
          <a:cs typeface="+mn-cs"/>
        </a:defRPr>
      </a:lvl1pPr>
      <a:lvl2pPr marL="503972" algn="l" defTabSz="503972" rtl="0" eaLnBrk="1" latinLnBrk="0" hangingPunct="1">
        <a:defRPr sz="1984" kern="1200">
          <a:solidFill>
            <a:schemeClr val="tx1"/>
          </a:solidFill>
          <a:latin typeface="+mn-lt"/>
          <a:ea typeface="+mn-ea"/>
          <a:cs typeface="+mn-cs"/>
        </a:defRPr>
      </a:lvl2pPr>
      <a:lvl3pPr marL="1007943" algn="l" defTabSz="503972" rtl="0" eaLnBrk="1" latinLnBrk="0" hangingPunct="1">
        <a:defRPr sz="1984" kern="1200">
          <a:solidFill>
            <a:schemeClr val="tx1"/>
          </a:solidFill>
          <a:latin typeface="+mn-lt"/>
          <a:ea typeface="+mn-ea"/>
          <a:cs typeface="+mn-cs"/>
        </a:defRPr>
      </a:lvl3pPr>
      <a:lvl4pPr marL="1511915" algn="l" defTabSz="503972" rtl="0" eaLnBrk="1" latinLnBrk="0" hangingPunct="1">
        <a:defRPr sz="1984" kern="1200">
          <a:solidFill>
            <a:schemeClr val="tx1"/>
          </a:solidFill>
          <a:latin typeface="+mn-lt"/>
          <a:ea typeface="+mn-ea"/>
          <a:cs typeface="+mn-cs"/>
        </a:defRPr>
      </a:lvl4pPr>
      <a:lvl5pPr marL="2015886" algn="l" defTabSz="503972" rtl="0" eaLnBrk="1" latinLnBrk="0" hangingPunct="1">
        <a:defRPr sz="1984" kern="1200">
          <a:solidFill>
            <a:schemeClr val="tx1"/>
          </a:solidFill>
          <a:latin typeface="+mn-lt"/>
          <a:ea typeface="+mn-ea"/>
          <a:cs typeface="+mn-cs"/>
        </a:defRPr>
      </a:lvl5pPr>
      <a:lvl6pPr marL="2519858" algn="l" defTabSz="503972" rtl="0" eaLnBrk="1" latinLnBrk="0" hangingPunct="1">
        <a:defRPr sz="1984" kern="1200">
          <a:solidFill>
            <a:schemeClr val="tx1"/>
          </a:solidFill>
          <a:latin typeface="+mn-lt"/>
          <a:ea typeface="+mn-ea"/>
          <a:cs typeface="+mn-cs"/>
        </a:defRPr>
      </a:lvl6pPr>
      <a:lvl7pPr marL="3023829" algn="l" defTabSz="503972" rtl="0" eaLnBrk="1" latinLnBrk="0" hangingPunct="1">
        <a:defRPr sz="1984" kern="1200">
          <a:solidFill>
            <a:schemeClr val="tx1"/>
          </a:solidFill>
          <a:latin typeface="+mn-lt"/>
          <a:ea typeface="+mn-ea"/>
          <a:cs typeface="+mn-cs"/>
        </a:defRPr>
      </a:lvl7pPr>
      <a:lvl8pPr marL="3527801" algn="l" defTabSz="503972" rtl="0" eaLnBrk="1" latinLnBrk="0" hangingPunct="1">
        <a:defRPr sz="1984" kern="1200">
          <a:solidFill>
            <a:schemeClr val="tx1"/>
          </a:solidFill>
          <a:latin typeface="+mn-lt"/>
          <a:ea typeface="+mn-ea"/>
          <a:cs typeface="+mn-cs"/>
        </a:defRPr>
      </a:lvl8pPr>
      <a:lvl9pPr marL="4031772" algn="l" defTabSz="503972" rtl="0" eaLnBrk="1" latinLnBrk="0" hangingPunct="1">
        <a:defRPr sz="198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9334" y="-9334"/>
            <a:ext cx="10109073" cy="7578343"/>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2041" y="671971"/>
            <a:ext cx="6997913" cy="1455937"/>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2041" y="2381651"/>
            <a:ext cx="6997914" cy="427783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58922" y="6659484"/>
            <a:ext cx="754208" cy="402483"/>
          </a:xfrm>
          <a:prstGeom prst="rect">
            <a:avLst/>
          </a:prstGeom>
        </p:spPr>
        <p:txBody>
          <a:bodyPr vert="horz" lIns="91440" tIns="45720" rIns="91440" bIns="45720" rtlCol="0" anchor="ctr"/>
          <a:lstStyle>
            <a:lvl1pPr algn="r">
              <a:defRPr sz="992">
                <a:solidFill>
                  <a:schemeClr val="tx1">
                    <a:tint val="75000"/>
                  </a:schemeClr>
                </a:solidFill>
              </a:defRPr>
            </a:lvl1pPr>
          </a:lstStyle>
          <a:p>
            <a:pPr lvl="0"/>
            <a:endParaRPr lang="en-US"/>
          </a:p>
        </p:txBody>
      </p:sp>
      <p:sp>
        <p:nvSpPr>
          <p:cNvPr id="5" name="Footer Placeholder 4"/>
          <p:cNvSpPr>
            <a:spLocks noGrp="1"/>
          </p:cNvSpPr>
          <p:nvPr>
            <p:ph type="ftr" sz="quarter" idx="3"/>
          </p:nvPr>
        </p:nvSpPr>
        <p:spPr>
          <a:xfrm>
            <a:off x="672041" y="6659484"/>
            <a:ext cx="5096507" cy="402483"/>
          </a:xfrm>
          <a:prstGeom prst="rect">
            <a:avLst/>
          </a:prstGeom>
        </p:spPr>
        <p:txBody>
          <a:bodyPr vert="horz" lIns="91440" tIns="45720" rIns="91440" bIns="45720" rtlCol="0" anchor="ctr"/>
          <a:lstStyle>
            <a:lvl1pPr algn="l">
              <a:defRPr sz="992">
                <a:solidFill>
                  <a:schemeClr val="tx1">
                    <a:tint val="75000"/>
                  </a:schemeClr>
                </a:solidFill>
              </a:defRPr>
            </a:lvl1pPr>
          </a:lstStyle>
          <a:p>
            <a:pPr lvl="0"/>
            <a:endParaRPr lang="en-US"/>
          </a:p>
        </p:txBody>
      </p:sp>
      <p:sp>
        <p:nvSpPr>
          <p:cNvPr id="6" name="Slide Number Placeholder 5"/>
          <p:cNvSpPr>
            <a:spLocks noGrp="1"/>
          </p:cNvSpPr>
          <p:nvPr>
            <p:ph type="sldNum" sz="quarter" idx="4"/>
          </p:nvPr>
        </p:nvSpPr>
        <p:spPr>
          <a:xfrm>
            <a:off x="7104808" y="6659484"/>
            <a:ext cx="565148" cy="402483"/>
          </a:xfrm>
          <a:prstGeom prst="rect">
            <a:avLst/>
          </a:prstGeom>
        </p:spPr>
        <p:txBody>
          <a:bodyPr vert="horz" lIns="91440" tIns="45720" rIns="91440" bIns="45720" rtlCol="0" anchor="ctr"/>
          <a:lstStyle>
            <a:lvl1pPr algn="r">
              <a:defRPr sz="992">
                <a:solidFill>
                  <a:schemeClr val="accent1"/>
                </a:solidFill>
              </a:defRPr>
            </a:lvl1pPr>
          </a:lstStyle>
          <a:p>
            <a:pPr lvl="0"/>
            <a:fld id="{75BDA16C-EE86-4202-AC4F-19AE9B949137}" type="slidenum">
              <a:rPr lang="en-CA" smtClean="0"/>
              <a:t>‹#›</a:t>
            </a:fld>
            <a:endParaRPr lang="en-CA"/>
          </a:p>
        </p:txBody>
      </p:sp>
    </p:spTree>
    <p:extLst>
      <p:ext uri="{BB962C8B-B14F-4D97-AF65-F5344CB8AC3E}">
        <p14:creationId xmlns:p14="http://schemas.microsoft.com/office/powerpoint/2010/main" val="4163271852"/>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503972" rtl="0" eaLnBrk="1" latinLnBrk="0" hangingPunct="1">
        <a:spcBef>
          <a:spcPct val="0"/>
        </a:spcBef>
        <a:buNone/>
        <a:defRPr sz="3968"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77979" indent="-377979" algn="l" defTabSz="503972" rtl="0" eaLnBrk="1" latinLnBrk="0" hangingPunct="1">
        <a:spcBef>
          <a:spcPts val="1102"/>
        </a:spcBef>
        <a:spcAft>
          <a:spcPts val="0"/>
        </a:spcAft>
        <a:buClr>
          <a:schemeClr val="accent1"/>
        </a:buClr>
        <a:buSzPct val="80000"/>
        <a:buFont typeface="Wingdings 3" charset="2"/>
        <a:buChar char=""/>
        <a:defRPr sz="1984" kern="1200">
          <a:solidFill>
            <a:schemeClr val="tx1">
              <a:lumMod val="75000"/>
              <a:lumOff val="25000"/>
            </a:schemeClr>
          </a:solidFill>
          <a:latin typeface="+mn-lt"/>
          <a:ea typeface="+mn-ea"/>
          <a:cs typeface="+mn-cs"/>
        </a:defRPr>
      </a:lvl1pPr>
      <a:lvl2pPr marL="818954" indent="-314982" algn="l" defTabSz="503972" rtl="0" eaLnBrk="1" latinLnBrk="0" hangingPunct="1">
        <a:spcBef>
          <a:spcPts val="1102"/>
        </a:spcBef>
        <a:spcAft>
          <a:spcPts val="0"/>
        </a:spcAft>
        <a:buClr>
          <a:schemeClr val="accent1"/>
        </a:buClr>
        <a:buSzPct val="80000"/>
        <a:buFont typeface="Wingdings 3" charset="2"/>
        <a:buChar char=""/>
        <a:defRPr sz="1764" kern="1200">
          <a:solidFill>
            <a:schemeClr val="tx1">
              <a:lumMod val="75000"/>
              <a:lumOff val="25000"/>
            </a:schemeClr>
          </a:solidFill>
          <a:latin typeface="+mn-lt"/>
          <a:ea typeface="+mn-ea"/>
          <a:cs typeface="+mn-cs"/>
        </a:defRPr>
      </a:lvl2pPr>
      <a:lvl3pPr marL="1259929" indent="-251986" algn="l" defTabSz="503972" rtl="0" eaLnBrk="1" latinLnBrk="0" hangingPunct="1">
        <a:spcBef>
          <a:spcPts val="1102"/>
        </a:spcBef>
        <a:spcAft>
          <a:spcPts val="0"/>
        </a:spcAft>
        <a:buClr>
          <a:schemeClr val="accent1"/>
        </a:buClr>
        <a:buSzPct val="80000"/>
        <a:buFont typeface="Wingdings 3" charset="2"/>
        <a:buChar char=""/>
        <a:defRPr sz="1543" kern="1200">
          <a:solidFill>
            <a:schemeClr val="tx1">
              <a:lumMod val="75000"/>
              <a:lumOff val="25000"/>
            </a:schemeClr>
          </a:solidFill>
          <a:latin typeface="+mn-lt"/>
          <a:ea typeface="+mn-ea"/>
          <a:cs typeface="+mn-cs"/>
        </a:defRPr>
      </a:lvl3pPr>
      <a:lvl4pPr marL="1763900"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4pPr>
      <a:lvl5pPr marL="2267872"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5pPr>
      <a:lvl6pPr marL="2771844"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6pPr>
      <a:lvl7pPr marL="3275815"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7pPr>
      <a:lvl8pPr marL="3779787"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8pPr>
      <a:lvl9pPr marL="4283758" indent="-251986" algn="l" defTabSz="503972" rtl="0" eaLnBrk="1" latinLnBrk="0" hangingPunct="1">
        <a:spcBef>
          <a:spcPts val="1102"/>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9pPr>
    </p:bodyStyle>
    <p:otherStyle>
      <a:defPPr>
        <a:defRPr lang="en-US"/>
      </a:defPPr>
      <a:lvl1pPr marL="0" algn="l" defTabSz="503972" rtl="0" eaLnBrk="1" latinLnBrk="0" hangingPunct="1">
        <a:defRPr sz="1984" kern="1200">
          <a:solidFill>
            <a:schemeClr val="tx1"/>
          </a:solidFill>
          <a:latin typeface="+mn-lt"/>
          <a:ea typeface="+mn-ea"/>
          <a:cs typeface="+mn-cs"/>
        </a:defRPr>
      </a:lvl1pPr>
      <a:lvl2pPr marL="503972" algn="l" defTabSz="503972" rtl="0" eaLnBrk="1" latinLnBrk="0" hangingPunct="1">
        <a:defRPr sz="1984" kern="1200">
          <a:solidFill>
            <a:schemeClr val="tx1"/>
          </a:solidFill>
          <a:latin typeface="+mn-lt"/>
          <a:ea typeface="+mn-ea"/>
          <a:cs typeface="+mn-cs"/>
        </a:defRPr>
      </a:lvl2pPr>
      <a:lvl3pPr marL="1007943" algn="l" defTabSz="503972" rtl="0" eaLnBrk="1" latinLnBrk="0" hangingPunct="1">
        <a:defRPr sz="1984" kern="1200">
          <a:solidFill>
            <a:schemeClr val="tx1"/>
          </a:solidFill>
          <a:latin typeface="+mn-lt"/>
          <a:ea typeface="+mn-ea"/>
          <a:cs typeface="+mn-cs"/>
        </a:defRPr>
      </a:lvl3pPr>
      <a:lvl4pPr marL="1511915" algn="l" defTabSz="503972" rtl="0" eaLnBrk="1" latinLnBrk="0" hangingPunct="1">
        <a:defRPr sz="1984" kern="1200">
          <a:solidFill>
            <a:schemeClr val="tx1"/>
          </a:solidFill>
          <a:latin typeface="+mn-lt"/>
          <a:ea typeface="+mn-ea"/>
          <a:cs typeface="+mn-cs"/>
        </a:defRPr>
      </a:lvl4pPr>
      <a:lvl5pPr marL="2015886" algn="l" defTabSz="503972" rtl="0" eaLnBrk="1" latinLnBrk="0" hangingPunct="1">
        <a:defRPr sz="1984" kern="1200">
          <a:solidFill>
            <a:schemeClr val="tx1"/>
          </a:solidFill>
          <a:latin typeface="+mn-lt"/>
          <a:ea typeface="+mn-ea"/>
          <a:cs typeface="+mn-cs"/>
        </a:defRPr>
      </a:lvl5pPr>
      <a:lvl6pPr marL="2519858" algn="l" defTabSz="503972" rtl="0" eaLnBrk="1" latinLnBrk="0" hangingPunct="1">
        <a:defRPr sz="1984" kern="1200">
          <a:solidFill>
            <a:schemeClr val="tx1"/>
          </a:solidFill>
          <a:latin typeface="+mn-lt"/>
          <a:ea typeface="+mn-ea"/>
          <a:cs typeface="+mn-cs"/>
        </a:defRPr>
      </a:lvl6pPr>
      <a:lvl7pPr marL="3023829" algn="l" defTabSz="503972" rtl="0" eaLnBrk="1" latinLnBrk="0" hangingPunct="1">
        <a:defRPr sz="1984" kern="1200">
          <a:solidFill>
            <a:schemeClr val="tx1"/>
          </a:solidFill>
          <a:latin typeface="+mn-lt"/>
          <a:ea typeface="+mn-ea"/>
          <a:cs typeface="+mn-cs"/>
        </a:defRPr>
      </a:lvl7pPr>
      <a:lvl8pPr marL="3527801" algn="l" defTabSz="503972" rtl="0" eaLnBrk="1" latinLnBrk="0" hangingPunct="1">
        <a:defRPr sz="1984" kern="1200">
          <a:solidFill>
            <a:schemeClr val="tx1"/>
          </a:solidFill>
          <a:latin typeface="+mn-lt"/>
          <a:ea typeface="+mn-ea"/>
          <a:cs typeface="+mn-cs"/>
        </a:defRPr>
      </a:lvl8pPr>
      <a:lvl9pPr marL="4031772" algn="l" defTabSz="503972"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3528283"/>
            <a:ext cx="9359900" cy="900113"/>
          </a:xfrm>
        </p:spPr>
        <p:txBody>
          <a:bodyPr/>
          <a:lstStyle/>
          <a:p>
            <a:pPr lvl="0"/>
            <a:r>
              <a:rPr lang="en-US" dirty="0">
                <a:cs typeface="Tahoma" pitchFamily="2"/>
              </a:rPr>
              <a:t>Fact, Opinion, and Bias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Slide Number Placeholder 3"/>
          <p:cNvSpPr txBox="1"/>
          <p:nvPr/>
        </p:nvSpPr>
        <p:spPr>
          <a:xfrm>
            <a:off x="179999" y="6839995"/>
            <a:ext cx="539998" cy="539998"/>
          </a:xfrm>
          <a:prstGeom prst="rect">
            <a:avLst/>
          </a:prstGeom>
          <a:solidFill>
            <a:srgbClr val="E74C3C"/>
          </a:solidFill>
          <a:ln cap="flat">
            <a:noFill/>
          </a:ln>
        </p:spPr>
        <p:txBody>
          <a:bodyPr vert="horz" wrap="square" lIns="0" tIns="0" rIns="0" bIns="0" anchor="ctr" anchorCtr="1" compatLnSpc="1">
            <a:noAutofit/>
          </a:bodyPr>
          <a:lstStyle/>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F952704-936A-46FB-8173-C7FE7BB67F42}" type="slidenum">
              <a:t>2</a:t>
            </a:fld>
            <a:endParaRPr lang="en-US" sz="1800" b="1" i="0" u="none" strike="noStrike" kern="1200" cap="none" spc="0" baseline="0">
              <a:solidFill>
                <a:srgbClr val="FFFFFF"/>
              </a:solidFill>
              <a:uFillTx/>
              <a:latin typeface="Source Sans Pro Black" pitchFamily="34"/>
              <a:ea typeface="Segoe UI" pitchFamily="2"/>
              <a:cs typeface="Tahoma" pitchFamily="2"/>
            </a:endParaRPr>
          </a:p>
        </p:txBody>
      </p:sp>
      <p:sp>
        <p:nvSpPr>
          <p:cNvPr id="3" name="Title 1"/>
          <p:cNvSpPr txBox="1">
            <a:spLocks noGrp="1"/>
          </p:cNvSpPr>
          <p:nvPr>
            <p:ph type="title" idx="4294967295"/>
          </p:nvPr>
        </p:nvSpPr>
        <p:spPr>
          <a:xfrm>
            <a:off x="0" y="360363"/>
            <a:ext cx="9359900" cy="900112"/>
          </a:xfrm>
        </p:spPr>
        <p:txBody>
          <a:bodyPr/>
          <a:lstStyle/>
          <a:p>
            <a:pPr lvl="0"/>
            <a:r>
              <a:rPr lang="en-US">
                <a:cs typeface="Tahoma" pitchFamily="2"/>
              </a:rPr>
              <a:t>Vocabulary</a:t>
            </a:r>
          </a:p>
        </p:txBody>
      </p:sp>
      <p:sp>
        <p:nvSpPr>
          <p:cNvPr id="4" name="Text Placeholder 2"/>
          <p:cNvSpPr txBox="1">
            <a:spLocks noGrp="1"/>
          </p:cNvSpPr>
          <p:nvPr>
            <p:ph type="body" idx="4294967295"/>
          </p:nvPr>
        </p:nvSpPr>
        <p:spPr>
          <a:xfrm>
            <a:off x="0" y="1979613"/>
            <a:ext cx="9178925" cy="4679950"/>
          </a:xfrm>
        </p:spPr>
        <p:txBody>
          <a:bodyPr/>
          <a:lstStyle/>
          <a:p>
            <a:pPr lvl="0"/>
            <a:r>
              <a:rPr lang="en-US" dirty="0">
                <a:cs typeface="Tahoma" pitchFamily="2"/>
              </a:rPr>
              <a:t>When looking at identify fact, opinion, and bias, it is important to know what they mean</a:t>
            </a:r>
          </a:p>
          <a:p>
            <a:pPr lvl="0"/>
            <a:endParaRPr lang="en-US" dirty="0">
              <a:cs typeface="Tahoma" pitchFamily="2"/>
            </a:endParaRPr>
          </a:p>
          <a:p>
            <a:pPr lvl="0">
              <a:buSzPct val="45000"/>
              <a:buFont typeface="StarSymbol"/>
              <a:buChar char="●"/>
            </a:pPr>
            <a:r>
              <a:rPr lang="en-US" sz="2800" u="sng" dirty="0">
                <a:cs typeface="Tahoma" pitchFamily="2"/>
              </a:rPr>
              <a:t>Bias:</a:t>
            </a:r>
            <a:r>
              <a:rPr lang="en-US" sz="2800" dirty="0">
                <a:cs typeface="Tahoma" pitchFamily="2"/>
              </a:rPr>
              <a:t> prejudice in favor of or against a thing, person, or group compared with another, usually considered to be unfair.</a:t>
            </a:r>
          </a:p>
          <a:p>
            <a:pPr lvl="0">
              <a:buSzPct val="45000"/>
              <a:buFont typeface="StarSymbol"/>
              <a:buChar char="●"/>
            </a:pPr>
            <a:r>
              <a:rPr lang="en-US" sz="2800" u="sng" dirty="0">
                <a:cs typeface="Tahoma" pitchFamily="2"/>
              </a:rPr>
              <a:t>Opinion:</a:t>
            </a:r>
            <a:r>
              <a:rPr lang="en-US" sz="2800" dirty="0">
                <a:cs typeface="Tahoma" pitchFamily="2"/>
              </a:rPr>
              <a:t> a view or judgment formed about something, not necessarily based on fact or knowledge.</a:t>
            </a:r>
          </a:p>
          <a:p>
            <a:pPr lvl="0">
              <a:buSzPct val="45000"/>
              <a:buFont typeface="StarSymbol"/>
              <a:buChar char="●"/>
            </a:pPr>
            <a:r>
              <a:rPr lang="en-US" sz="2800" u="sng" dirty="0">
                <a:cs typeface="Tahoma" pitchFamily="2"/>
              </a:rPr>
              <a:t>Fact:</a:t>
            </a:r>
            <a:r>
              <a:rPr lang="en-US" sz="2800" dirty="0">
                <a:cs typeface="Tahoma" pitchFamily="2"/>
              </a:rPr>
              <a:t> a thing that is known or proved to be true.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Slide Number Placeholder 3"/>
          <p:cNvSpPr txBox="1"/>
          <p:nvPr/>
        </p:nvSpPr>
        <p:spPr>
          <a:xfrm>
            <a:off x="179999" y="6839995"/>
            <a:ext cx="539998" cy="539998"/>
          </a:xfrm>
          <a:prstGeom prst="rect">
            <a:avLst/>
          </a:prstGeom>
          <a:solidFill>
            <a:srgbClr val="E74C3C"/>
          </a:solidFill>
          <a:ln cap="flat">
            <a:noFill/>
          </a:ln>
        </p:spPr>
        <p:txBody>
          <a:bodyPr vert="horz" wrap="square" lIns="0" tIns="0" rIns="0" bIns="0" anchor="ctr" anchorCtr="1" compatLnSpc="1">
            <a:noAutofit/>
          </a:bodyPr>
          <a:lstStyle/>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7967323-4EC3-4D4A-9461-8F85F33EFF8A}" type="slidenum">
              <a:t>3</a:t>
            </a:fld>
            <a:endParaRPr lang="en-US" sz="1800" b="1" i="0" u="none" strike="noStrike" kern="1200" cap="none" spc="0" baseline="0">
              <a:solidFill>
                <a:srgbClr val="FFFFFF"/>
              </a:solidFill>
              <a:uFillTx/>
              <a:latin typeface="Source Sans Pro Black" pitchFamily="34"/>
              <a:ea typeface="Segoe UI" pitchFamily="2"/>
              <a:cs typeface="Tahoma" pitchFamily="2"/>
            </a:endParaRPr>
          </a:p>
        </p:txBody>
      </p:sp>
      <p:sp>
        <p:nvSpPr>
          <p:cNvPr id="3" name="Title 1"/>
          <p:cNvSpPr txBox="1">
            <a:spLocks noGrp="1"/>
          </p:cNvSpPr>
          <p:nvPr>
            <p:ph type="title" idx="4294967295"/>
          </p:nvPr>
        </p:nvSpPr>
        <p:spPr>
          <a:xfrm>
            <a:off x="0" y="360363"/>
            <a:ext cx="9359900" cy="900112"/>
          </a:xfrm>
        </p:spPr>
        <p:txBody>
          <a:bodyPr/>
          <a:lstStyle/>
          <a:p>
            <a:pPr lvl="0"/>
            <a:r>
              <a:rPr lang="en-US">
                <a:cs typeface="Tahoma" pitchFamily="2"/>
              </a:rPr>
              <a:t>Or another way</a:t>
            </a:r>
          </a:p>
        </p:txBody>
      </p:sp>
      <p:sp>
        <p:nvSpPr>
          <p:cNvPr id="4" name="Text Placeholder 2"/>
          <p:cNvSpPr txBox="1">
            <a:spLocks noGrp="1"/>
          </p:cNvSpPr>
          <p:nvPr>
            <p:ph type="body" idx="4294967295"/>
          </p:nvPr>
        </p:nvSpPr>
        <p:spPr>
          <a:xfrm>
            <a:off x="0" y="1979613"/>
            <a:ext cx="9178925" cy="4679950"/>
          </a:xfrm>
        </p:spPr>
        <p:txBody>
          <a:bodyPr>
            <a:noAutofit/>
          </a:bodyPr>
          <a:lstStyle/>
          <a:p>
            <a:pPr lvl="0"/>
            <a:r>
              <a:rPr lang="en-US" sz="2400" dirty="0">
                <a:cs typeface="Tahoma" pitchFamily="2"/>
              </a:rPr>
              <a:t>Fact: a piece of information presented as having an objective reality; knowledge or information based on real occurrences</a:t>
            </a:r>
          </a:p>
          <a:p>
            <a:pPr lvl="0"/>
            <a:r>
              <a:rPr lang="en-US" sz="2400" dirty="0">
                <a:cs typeface="Tahoma" pitchFamily="2"/>
              </a:rPr>
              <a:t>Opinion: a view, judgment, or appraisal formed in the mind about a particular matter; a belief or judgment that rests on grounds insufficient to produce complete certainty</a:t>
            </a:r>
          </a:p>
          <a:p>
            <a:pPr lvl="0"/>
            <a:r>
              <a:rPr lang="en-US" sz="2400" dirty="0">
                <a:cs typeface="Tahoma" pitchFamily="2"/>
              </a:rPr>
              <a:t>Bias: an inclination of temperament or outlook, especially a personal and sometimes unreasoned judgment. Ways that bias may be created:</a:t>
            </a:r>
          </a:p>
          <a:p>
            <a:pPr lvl="0"/>
            <a:r>
              <a:rPr lang="zh-CN" altLang="en-US" sz="2400" dirty="0">
                <a:cs typeface="Tahoma" pitchFamily="2"/>
              </a:rPr>
              <a:t>▪</a:t>
            </a:r>
            <a:r>
              <a:rPr lang="en-US" sz="2400" dirty="0">
                <a:cs typeface="Tahoma" pitchFamily="2"/>
              </a:rPr>
              <a:t>  </a:t>
            </a:r>
            <a:r>
              <a:rPr lang="en-US" sz="2400" dirty="0" smtClean="0">
                <a:cs typeface="Tahoma" pitchFamily="2"/>
              </a:rPr>
              <a:t>a person has </a:t>
            </a:r>
            <a:r>
              <a:rPr lang="en-US" sz="2400" dirty="0">
                <a:cs typeface="Tahoma" pitchFamily="2"/>
              </a:rPr>
              <a:t>incomplete information</a:t>
            </a:r>
          </a:p>
          <a:p>
            <a:pPr lvl="0"/>
            <a:r>
              <a:rPr lang="zh-CN" altLang="en-US" sz="2400" dirty="0">
                <a:cs typeface="Tahoma" pitchFamily="2"/>
              </a:rPr>
              <a:t>▪</a:t>
            </a:r>
            <a:r>
              <a:rPr lang="en-US" sz="2400" dirty="0">
                <a:cs typeface="Tahoma" pitchFamily="2"/>
              </a:rPr>
              <a:t>  </a:t>
            </a:r>
            <a:r>
              <a:rPr lang="en-US" sz="2400" dirty="0" smtClean="0">
                <a:cs typeface="Tahoma" pitchFamily="2"/>
              </a:rPr>
              <a:t>a person is </a:t>
            </a:r>
            <a:r>
              <a:rPr lang="en-US" sz="2400" dirty="0">
                <a:cs typeface="Tahoma" pitchFamily="2"/>
              </a:rPr>
              <a:t>deliberately trying to persuade the audience</a:t>
            </a:r>
          </a:p>
          <a:p>
            <a:pPr lvl="0"/>
            <a:r>
              <a:rPr lang="zh-CN" altLang="en-US" sz="2400" dirty="0">
                <a:cs typeface="Tahoma" pitchFamily="2"/>
              </a:rPr>
              <a:t>▪</a:t>
            </a:r>
            <a:r>
              <a:rPr lang="en-US" sz="2400" dirty="0">
                <a:cs typeface="Tahoma" pitchFamily="2"/>
              </a:rPr>
              <a:t>  the </a:t>
            </a:r>
            <a:r>
              <a:rPr lang="en-US" sz="2400" dirty="0" smtClean="0">
                <a:cs typeface="Tahoma" pitchFamily="2"/>
              </a:rPr>
              <a:t>person’s experience </a:t>
            </a:r>
            <a:r>
              <a:rPr lang="en-US" sz="2400" dirty="0">
                <a:cs typeface="Tahoma" pitchFamily="2"/>
              </a:rPr>
              <a:t>is </a:t>
            </a:r>
            <a:r>
              <a:rPr lang="en-US" sz="2400" dirty="0" smtClean="0">
                <a:cs typeface="Tahoma" pitchFamily="2"/>
              </a:rPr>
              <a:t>influenced by their own beliefs</a:t>
            </a:r>
            <a:endParaRPr lang="en-US" sz="2400" dirty="0">
              <a:cs typeface="Tahoma"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terms</a:t>
            </a:r>
            <a:endParaRPr lang="en-CA" dirty="0"/>
          </a:p>
        </p:txBody>
      </p:sp>
      <p:sp>
        <p:nvSpPr>
          <p:cNvPr id="3" name="Content Placeholder 2"/>
          <p:cNvSpPr>
            <a:spLocks noGrp="1"/>
          </p:cNvSpPr>
          <p:nvPr>
            <p:ph idx="1"/>
          </p:nvPr>
        </p:nvSpPr>
        <p:spPr/>
        <p:txBody>
          <a:bodyPr>
            <a:noAutofit/>
          </a:bodyPr>
          <a:lstStyle/>
          <a:p>
            <a:r>
              <a:rPr lang="en-US" sz="2800" b="1" dirty="0"/>
              <a:t>charged</a:t>
            </a:r>
            <a:r>
              <a:rPr lang="en-US" sz="2800" dirty="0"/>
              <a:t> - filled with excitement, tension or emotion</a:t>
            </a:r>
          </a:p>
          <a:p>
            <a:r>
              <a:rPr lang="en-US" sz="2800" b="1" dirty="0"/>
              <a:t>tone</a:t>
            </a:r>
            <a:r>
              <a:rPr lang="en-US" sz="2800" dirty="0"/>
              <a:t> - the general attitude communicated in a piece of writing</a:t>
            </a:r>
          </a:p>
          <a:p>
            <a:r>
              <a:rPr lang="en-US" sz="2800" b="1" dirty="0"/>
              <a:t>point of view</a:t>
            </a:r>
            <a:r>
              <a:rPr lang="en-US" sz="2800" dirty="0"/>
              <a:t> - a particular way of considering a matter; the position from which an event or topic is observed</a:t>
            </a:r>
          </a:p>
          <a:p>
            <a:r>
              <a:rPr lang="en-US" sz="2800" b="1" dirty="0"/>
              <a:t>implicit</a:t>
            </a:r>
            <a:r>
              <a:rPr lang="en-US" sz="2800" dirty="0"/>
              <a:t> - suggested or assumed but not obvious or explicitly stated</a:t>
            </a:r>
          </a:p>
        </p:txBody>
      </p:sp>
    </p:spTree>
    <p:extLst>
      <p:ext uri="{BB962C8B-B14F-4D97-AF65-F5344CB8AC3E}">
        <p14:creationId xmlns:p14="http://schemas.microsoft.com/office/powerpoint/2010/main" val="41824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and variety</a:t>
            </a:r>
            <a:endParaRPr lang="en-CA" dirty="0"/>
          </a:p>
        </p:txBody>
      </p:sp>
      <p:sp>
        <p:nvSpPr>
          <p:cNvPr id="3" name="Content Placeholder 2"/>
          <p:cNvSpPr>
            <a:spLocks noGrp="1"/>
          </p:cNvSpPr>
          <p:nvPr>
            <p:ph idx="1"/>
          </p:nvPr>
        </p:nvSpPr>
        <p:spPr/>
        <p:txBody>
          <a:bodyPr>
            <a:normAutofit lnSpcReduction="10000"/>
          </a:bodyPr>
          <a:lstStyle/>
          <a:p>
            <a:r>
              <a:rPr lang="en-US" sz="2400" i="1" dirty="0"/>
              <a:t>Bias</a:t>
            </a:r>
            <a:r>
              <a:rPr lang="en-US" sz="2400" dirty="0"/>
              <a:t> is a tendency to believe that some people, ideas, etc., are better than others, which often results in treating some people unfairly. </a:t>
            </a:r>
          </a:p>
          <a:p>
            <a:endParaRPr lang="en-US" sz="2400" i="1" dirty="0" smtClean="0"/>
          </a:p>
          <a:p>
            <a:endParaRPr lang="en-US" sz="2400" i="1" dirty="0"/>
          </a:p>
          <a:p>
            <a:r>
              <a:rPr lang="en-US" sz="2400" i="1" dirty="0" smtClean="0"/>
              <a:t>Explicit </a:t>
            </a:r>
            <a:r>
              <a:rPr lang="en-US" sz="2400" i="1" dirty="0"/>
              <a:t>bias</a:t>
            </a:r>
            <a:r>
              <a:rPr lang="en-US" sz="2400" dirty="0"/>
              <a:t> refers to attitudes and beliefs (positive or negative) that we consciously or deliberately hold and express about a person or group. Explicit and implicit biases can sometimes contradict each other. </a:t>
            </a:r>
          </a:p>
          <a:p>
            <a:endParaRPr lang="en-CA" dirty="0"/>
          </a:p>
        </p:txBody>
      </p:sp>
    </p:spTree>
    <p:extLst>
      <p:ext uri="{BB962C8B-B14F-4D97-AF65-F5344CB8AC3E}">
        <p14:creationId xmlns:p14="http://schemas.microsoft.com/office/powerpoint/2010/main" val="113046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Bias and </a:t>
            </a:r>
            <a:r>
              <a:rPr lang="en-US" dirty="0" smtClean="0"/>
              <a:t>variety: Implicit Bias</a:t>
            </a:r>
            <a:endParaRPr lang="en-CA" dirty="0"/>
          </a:p>
        </p:txBody>
      </p:sp>
      <p:sp>
        <p:nvSpPr>
          <p:cNvPr id="3" name="Content Placeholder 2"/>
          <p:cNvSpPr>
            <a:spLocks noGrp="1"/>
          </p:cNvSpPr>
          <p:nvPr>
            <p:ph idx="1"/>
          </p:nvPr>
        </p:nvSpPr>
        <p:spPr/>
        <p:txBody>
          <a:bodyPr>
            <a:normAutofit/>
          </a:bodyPr>
          <a:lstStyle/>
          <a:p>
            <a:r>
              <a:rPr lang="en-US" sz="2400" i="1" dirty="0"/>
              <a:t>Implicit bias</a:t>
            </a:r>
            <a:r>
              <a:rPr lang="en-US" sz="2400" dirty="0"/>
              <a:t> includes attitudes and beliefs (positive or negative) about other people, ideas, issues, or institutions that occur outside of our conscious awareness and control, which affect our opinions and behavior. Everyone has implicit biases—even people who try to remain objective (e.g., judges and journalists)—that they have developed over a lifetime. However, people can work to combat and change these biases.</a:t>
            </a:r>
          </a:p>
          <a:p>
            <a:endParaRPr lang="en-CA" dirty="0"/>
          </a:p>
        </p:txBody>
      </p:sp>
    </p:spTree>
    <p:extLst>
      <p:ext uri="{BB962C8B-B14F-4D97-AF65-F5344CB8AC3E}">
        <p14:creationId xmlns:p14="http://schemas.microsoft.com/office/powerpoint/2010/main" val="1582889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Confirmation Bias</a:t>
            </a:r>
            <a:endParaRPr lang="en-CA"/>
          </a:p>
        </p:txBody>
      </p:sp>
      <p:sp>
        <p:nvSpPr>
          <p:cNvPr id="3" name="Content Placeholder 2"/>
          <p:cNvSpPr>
            <a:spLocks noGrp="1"/>
          </p:cNvSpPr>
          <p:nvPr>
            <p:ph idx="1"/>
          </p:nvPr>
        </p:nvSpPr>
        <p:spPr/>
        <p:txBody>
          <a:bodyPr/>
          <a:lstStyle/>
          <a:p>
            <a:r>
              <a:rPr lang="en-US" sz="2400" i="1" dirty="0"/>
              <a:t>Confirmation bias</a:t>
            </a:r>
            <a:r>
              <a:rPr lang="en-US" sz="2400" dirty="0"/>
              <a:t>, or the selective collection of evidence, is our subconscious tendency to seek and interpret information and other evidence in ways that affirm our existing beliefs, ideas, expectations, and/or hypotheses. Therefore, confirmation bias is both affected by and feeds our implicit biases. It can be most entrenched around beliefs and ideas that we are strongly attached to or that provoke a strong emotional response.</a:t>
            </a:r>
          </a:p>
          <a:p>
            <a:endParaRPr lang="en-CA" dirty="0"/>
          </a:p>
        </p:txBody>
      </p:sp>
    </p:spTree>
    <p:extLst>
      <p:ext uri="{BB962C8B-B14F-4D97-AF65-F5344CB8AC3E}">
        <p14:creationId xmlns:p14="http://schemas.microsoft.com/office/powerpoint/2010/main" val="3265822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Slide Number Placeholder 3"/>
          <p:cNvSpPr txBox="1"/>
          <p:nvPr/>
        </p:nvSpPr>
        <p:spPr>
          <a:xfrm>
            <a:off x="179999" y="6839995"/>
            <a:ext cx="539998" cy="539998"/>
          </a:xfrm>
          <a:prstGeom prst="rect">
            <a:avLst/>
          </a:prstGeom>
          <a:solidFill>
            <a:srgbClr val="E74C3C"/>
          </a:solidFill>
          <a:ln cap="flat">
            <a:noFill/>
          </a:ln>
        </p:spPr>
        <p:txBody>
          <a:bodyPr vert="horz" wrap="square" lIns="0" tIns="0" rIns="0" bIns="0" anchor="ctr" anchorCtr="1" compatLnSpc="1">
            <a:noAutofit/>
          </a:bodyPr>
          <a:lstStyle/>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3F136CB-8CD4-49E8-A217-7AA873C06ECA}" type="slidenum">
              <a:t>8</a:t>
            </a:fld>
            <a:endParaRPr lang="en-US" sz="1800" b="1" i="0" u="none" strike="noStrike" kern="1200" cap="none" spc="0" baseline="0">
              <a:solidFill>
                <a:srgbClr val="FFFFFF"/>
              </a:solidFill>
              <a:uFillTx/>
              <a:latin typeface="Source Sans Pro Black" pitchFamily="34"/>
              <a:ea typeface="Segoe UI" pitchFamily="2"/>
              <a:cs typeface="Tahoma" pitchFamily="2"/>
            </a:endParaRPr>
          </a:p>
        </p:txBody>
      </p:sp>
      <p:sp>
        <p:nvSpPr>
          <p:cNvPr id="3" name="Title 1"/>
          <p:cNvSpPr txBox="1">
            <a:spLocks noGrp="1"/>
          </p:cNvSpPr>
          <p:nvPr>
            <p:ph type="title" idx="4294967295"/>
          </p:nvPr>
        </p:nvSpPr>
        <p:spPr>
          <a:xfrm>
            <a:off x="0" y="360363"/>
            <a:ext cx="9359900" cy="900112"/>
          </a:xfrm>
        </p:spPr>
        <p:txBody>
          <a:bodyPr/>
          <a:lstStyle/>
          <a:p>
            <a:pPr lvl="0"/>
            <a:r>
              <a:rPr lang="en-US" dirty="0" smtClean="0">
                <a:cs typeface="Tahoma" pitchFamily="2"/>
              </a:rPr>
              <a:t>Life is personal</a:t>
            </a:r>
            <a:endParaRPr lang="en-US" dirty="0">
              <a:cs typeface="Tahoma" pitchFamily="2"/>
            </a:endParaRPr>
          </a:p>
        </p:txBody>
      </p:sp>
      <p:sp>
        <p:nvSpPr>
          <p:cNvPr id="4" name="Text Placeholder 2"/>
          <p:cNvSpPr txBox="1">
            <a:spLocks noGrp="1"/>
          </p:cNvSpPr>
          <p:nvPr>
            <p:ph type="body" idx="4294967295"/>
          </p:nvPr>
        </p:nvSpPr>
        <p:spPr>
          <a:xfrm>
            <a:off x="0" y="1979613"/>
            <a:ext cx="9178925" cy="4679950"/>
          </a:xfrm>
        </p:spPr>
        <p:txBody>
          <a:bodyPr/>
          <a:lstStyle/>
          <a:p>
            <a:pPr lvl="0">
              <a:lnSpc>
                <a:spcPct val="90000"/>
              </a:lnSpc>
            </a:pPr>
            <a:r>
              <a:rPr lang="en-US" dirty="0" smtClean="0">
                <a:cs typeface="Tahoma" pitchFamily="2"/>
              </a:rPr>
              <a:t>It is impossible to stop bias!</a:t>
            </a:r>
          </a:p>
          <a:p>
            <a:pPr lvl="0">
              <a:lnSpc>
                <a:spcPct val="90000"/>
              </a:lnSpc>
            </a:pPr>
            <a:endParaRPr lang="en-US" dirty="0">
              <a:cs typeface="Tahoma" pitchFamily="2"/>
            </a:endParaRPr>
          </a:p>
          <a:p>
            <a:pPr lvl="0">
              <a:lnSpc>
                <a:spcPct val="90000"/>
              </a:lnSpc>
            </a:pPr>
            <a:r>
              <a:rPr lang="en-US" dirty="0" smtClean="0">
                <a:cs typeface="Tahoma" pitchFamily="2"/>
              </a:rPr>
              <a:t>All we can do is try to manage it, be aware of it, and try to challenge any biases that may be harmful to ourselves and others</a:t>
            </a:r>
          </a:p>
          <a:p>
            <a:pPr lvl="0">
              <a:lnSpc>
                <a:spcPct val="90000"/>
              </a:lnSpc>
            </a:pPr>
            <a:endParaRPr lang="en-US" dirty="0">
              <a:cs typeface="Tahoma" pitchFamily="2"/>
            </a:endParaRPr>
          </a:p>
          <a:p>
            <a:pPr lvl="0">
              <a:lnSpc>
                <a:spcPct val="90000"/>
              </a:lnSpc>
            </a:pPr>
            <a:r>
              <a:rPr lang="en-US" dirty="0" smtClean="0">
                <a:cs typeface="Tahoma" pitchFamily="2"/>
              </a:rPr>
              <a:t>Some biases are okay to have! Like being biased towards certain types of food or music.</a:t>
            </a:r>
          </a:p>
          <a:p>
            <a:pPr lvl="0">
              <a:lnSpc>
                <a:spcPct val="90000"/>
              </a:lnSpc>
            </a:pPr>
            <a:endParaRPr lang="en-US" dirty="0" smtClean="0">
              <a:cs typeface="Tahoma" pitchFamily="2"/>
            </a:endParaRPr>
          </a:p>
          <a:p>
            <a:pPr lvl="0">
              <a:lnSpc>
                <a:spcPct val="90000"/>
              </a:lnSpc>
            </a:pPr>
            <a:r>
              <a:rPr lang="en-US" smtClean="0">
                <a:cs typeface="Tahoma" pitchFamily="2"/>
              </a:rPr>
              <a:t>Others, not so much!</a:t>
            </a:r>
            <a:endParaRPr lang="en-US" dirty="0">
              <a:cs typeface="Tahoma" pitchFamily="2"/>
            </a:endParaRPr>
          </a:p>
          <a:p>
            <a:pPr lvl="0">
              <a:lnSpc>
                <a:spcPct val="90000"/>
              </a:lnSpc>
            </a:pPr>
            <a:endParaRPr lang="en-US" dirty="0">
              <a:cs typeface="Tahoma" pitchFamily="2"/>
            </a:endParaRPr>
          </a:p>
          <a:p>
            <a:pPr lvl="0">
              <a:lnSpc>
                <a:spcPct val="90000"/>
              </a:lnSpc>
            </a:pPr>
            <a:endParaRPr lang="en-US" dirty="0">
              <a:cs typeface="Tahoma" pitchFamily="2"/>
            </a:endParaRPr>
          </a:p>
          <a:p>
            <a:pPr lvl="0">
              <a:lnSpc>
                <a:spcPct val="90000"/>
              </a:lnSpc>
            </a:pPr>
            <a:endParaRPr lang="en-US" dirty="0">
              <a:cs typeface="Tahoma"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499</Words>
  <Application>Microsoft Office PowerPoint</Application>
  <PresentationFormat>Custom</PresentationFormat>
  <Paragraphs>44</Paragraphs>
  <Slides>8</Slides>
  <Notes>4</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8</vt:i4>
      </vt:variant>
    </vt:vector>
  </HeadingPairs>
  <TitlesOfParts>
    <vt:vector size="20" baseType="lpstr">
      <vt:lpstr>Arial</vt:lpstr>
      <vt:lpstr>Calibri</vt:lpstr>
      <vt:lpstr>Segoe UI</vt:lpstr>
      <vt:lpstr>Source Sans Pro</vt:lpstr>
      <vt:lpstr>Source Sans Pro Black</vt:lpstr>
      <vt:lpstr>StarSymbol</vt:lpstr>
      <vt:lpstr>华文新魏</vt:lpstr>
      <vt:lpstr>Tahoma</vt:lpstr>
      <vt:lpstr>Trebuchet MS</vt:lpstr>
      <vt:lpstr>Wingdings 3</vt:lpstr>
      <vt:lpstr>Facet</vt:lpstr>
      <vt:lpstr>1_Facet</vt:lpstr>
      <vt:lpstr>Fact, Opinion, and Bias</vt:lpstr>
      <vt:lpstr>Vocabulary</vt:lpstr>
      <vt:lpstr>Or another way</vt:lpstr>
      <vt:lpstr>Other terms</vt:lpstr>
      <vt:lpstr>Bias and variety</vt:lpstr>
      <vt:lpstr>Bias and variety: Implicit Bias</vt:lpstr>
      <vt:lpstr>Confirmation Bias</vt:lpstr>
      <vt:lpstr>Life is personal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Alizarin</dc:title>
  <dc:creator>Aulden MacQueenDenz</dc:creator>
  <cp:lastModifiedBy>Windows User</cp:lastModifiedBy>
  <cp:revision>16</cp:revision>
  <dcterms:created xsi:type="dcterms:W3CDTF">2019-10-14T14:45:03Z</dcterms:created>
  <dcterms:modified xsi:type="dcterms:W3CDTF">2021-09-10T20:11:04Z</dcterms:modified>
</cp:coreProperties>
</file>